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 id="2147483687" r:id="rId2"/>
    <p:sldMasterId id="2147483689" r:id="rId3"/>
    <p:sldMasterId id="2147483691" r:id="rId4"/>
    <p:sldMasterId id="2147483703" r:id="rId5"/>
    <p:sldMasterId id="2147483715" r:id="rId6"/>
    <p:sldMasterId id="2147483727" r:id="rId7"/>
    <p:sldMasterId id="2147483739" r:id="rId8"/>
    <p:sldMasterId id="2147483751" r:id="rId9"/>
  </p:sldMasterIdLst>
  <p:sldIdLst>
    <p:sldId id="297" r:id="rId10"/>
    <p:sldId id="325" r:id="rId11"/>
    <p:sldId id="301" r:id="rId12"/>
    <p:sldId id="302" r:id="rId13"/>
    <p:sldId id="298" r:id="rId14"/>
    <p:sldId id="336" r:id="rId15"/>
    <p:sldId id="303" r:id="rId16"/>
    <p:sldId id="304" r:id="rId17"/>
    <p:sldId id="305" r:id="rId18"/>
    <p:sldId id="283" r:id="rId19"/>
    <p:sldId id="306" r:id="rId20"/>
    <p:sldId id="285" r:id="rId21"/>
    <p:sldId id="308" r:id="rId22"/>
    <p:sldId id="309" r:id="rId23"/>
    <p:sldId id="310" r:id="rId24"/>
    <p:sldId id="311" r:id="rId25"/>
    <p:sldId id="312" r:id="rId26"/>
    <p:sldId id="313" r:id="rId27"/>
    <p:sldId id="287" r:id="rId28"/>
    <p:sldId id="314" r:id="rId29"/>
    <p:sldId id="316" r:id="rId30"/>
    <p:sldId id="317" r:id="rId31"/>
    <p:sldId id="315" r:id="rId32"/>
    <p:sldId id="318" r:id="rId33"/>
    <p:sldId id="319" r:id="rId34"/>
    <p:sldId id="322" r:id="rId35"/>
    <p:sldId id="320" r:id="rId36"/>
    <p:sldId id="321" r:id="rId37"/>
    <p:sldId id="323" r:id="rId38"/>
    <p:sldId id="292" r:id="rId39"/>
    <p:sldId id="331" r:id="rId40"/>
    <p:sldId id="326" r:id="rId41"/>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 /><Relationship Id="rId18" Type="http://schemas.openxmlformats.org/officeDocument/2006/relationships/slide" Target="slides/slide9.xml" /><Relationship Id="rId26" Type="http://schemas.openxmlformats.org/officeDocument/2006/relationships/slide" Target="slides/slide17.xml" /><Relationship Id="rId39" Type="http://schemas.openxmlformats.org/officeDocument/2006/relationships/slide" Target="slides/slide30.xml" /><Relationship Id="rId3" Type="http://schemas.openxmlformats.org/officeDocument/2006/relationships/slideMaster" Target="slideMasters/slideMaster3.xml" /><Relationship Id="rId21" Type="http://schemas.openxmlformats.org/officeDocument/2006/relationships/slide" Target="slides/slide12.xml" /><Relationship Id="rId34" Type="http://schemas.openxmlformats.org/officeDocument/2006/relationships/slide" Target="slides/slide25.xml" /><Relationship Id="rId42" Type="http://schemas.openxmlformats.org/officeDocument/2006/relationships/font" Target="fonts/font1.fntdata" /><Relationship Id="rId47" Type="http://schemas.openxmlformats.org/officeDocument/2006/relationships/font" Target="fonts/font6.fntdata" /><Relationship Id="rId50" Type="http://schemas.openxmlformats.org/officeDocument/2006/relationships/theme" Target="theme/theme1.xml" /><Relationship Id="rId7" Type="http://schemas.openxmlformats.org/officeDocument/2006/relationships/slideMaster" Target="slideMasters/slideMaster7.xml" /><Relationship Id="rId12" Type="http://schemas.openxmlformats.org/officeDocument/2006/relationships/slide" Target="slides/slide3.xml" /><Relationship Id="rId17" Type="http://schemas.openxmlformats.org/officeDocument/2006/relationships/slide" Target="slides/slide8.xml" /><Relationship Id="rId25" Type="http://schemas.openxmlformats.org/officeDocument/2006/relationships/slide" Target="slides/slide16.xml" /><Relationship Id="rId33" Type="http://schemas.openxmlformats.org/officeDocument/2006/relationships/slide" Target="slides/slide24.xml" /><Relationship Id="rId38" Type="http://schemas.openxmlformats.org/officeDocument/2006/relationships/slide" Target="slides/slide29.xml" /><Relationship Id="rId46" Type="http://schemas.openxmlformats.org/officeDocument/2006/relationships/font" Target="fonts/font5.fntdata" /><Relationship Id="rId2" Type="http://schemas.openxmlformats.org/officeDocument/2006/relationships/slideMaster" Target="slideMasters/slideMaster2.xml" /><Relationship Id="rId16" Type="http://schemas.openxmlformats.org/officeDocument/2006/relationships/slide" Target="slides/slide7.xml" /><Relationship Id="rId20" Type="http://schemas.openxmlformats.org/officeDocument/2006/relationships/slide" Target="slides/slide11.xml" /><Relationship Id="rId29" Type="http://schemas.openxmlformats.org/officeDocument/2006/relationships/slide" Target="slides/slide20.xml" /><Relationship Id="rId41" Type="http://schemas.openxmlformats.org/officeDocument/2006/relationships/slide" Target="slides/slide32.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2.xml" /><Relationship Id="rId24" Type="http://schemas.openxmlformats.org/officeDocument/2006/relationships/slide" Target="slides/slide15.xml" /><Relationship Id="rId32" Type="http://schemas.openxmlformats.org/officeDocument/2006/relationships/slide" Target="slides/slide23.xml" /><Relationship Id="rId37" Type="http://schemas.openxmlformats.org/officeDocument/2006/relationships/slide" Target="slides/slide28.xml" /><Relationship Id="rId40" Type="http://schemas.openxmlformats.org/officeDocument/2006/relationships/slide" Target="slides/slide31.xml" /><Relationship Id="rId45" Type="http://schemas.openxmlformats.org/officeDocument/2006/relationships/font" Target="fonts/font4.fntdata" /><Relationship Id="rId5" Type="http://schemas.openxmlformats.org/officeDocument/2006/relationships/slideMaster" Target="slideMasters/slideMaster5.xml" /><Relationship Id="rId15" Type="http://schemas.openxmlformats.org/officeDocument/2006/relationships/slide" Target="slides/slide6.xml" /><Relationship Id="rId23" Type="http://schemas.openxmlformats.org/officeDocument/2006/relationships/slide" Target="slides/slide14.xml" /><Relationship Id="rId28" Type="http://schemas.openxmlformats.org/officeDocument/2006/relationships/slide" Target="slides/slide19.xml" /><Relationship Id="rId36" Type="http://schemas.openxmlformats.org/officeDocument/2006/relationships/slide" Target="slides/slide27.xml" /><Relationship Id="rId49" Type="http://schemas.openxmlformats.org/officeDocument/2006/relationships/viewProps" Target="viewProps.xml" /><Relationship Id="rId10" Type="http://schemas.openxmlformats.org/officeDocument/2006/relationships/slide" Target="slides/slide1.xml" /><Relationship Id="rId19" Type="http://schemas.openxmlformats.org/officeDocument/2006/relationships/slide" Target="slides/slide10.xml" /><Relationship Id="rId31" Type="http://schemas.openxmlformats.org/officeDocument/2006/relationships/slide" Target="slides/slide22.xml" /><Relationship Id="rId44" Type="http://schemas.openxmlformats.org/officeDocument/2006/relationships/font" Target="fonts/font3.fntdata" /><Relationship Id="rId4" Type="http://schemas.openxmlformats.org/officeDocument/2006/relationships/slideMaster" Target="slideMasters/slideMaster4.xml" /><Relationship Id="rId9" Type="http://schemas.openxmlformats.org/officeDocument/2006/relationships/slideMaster" Target="slideMasters/slideMaster9.xml" /><Relationship Id="rId14" Type="http://schemas.openxmlformats.org/officeDocument/2006/relationships/slide" Target="slides/slide5.xml" /><Relationship Id="rId22" Type="http://schemas.openxmlformats.org/officeDocument/2006/relationships/slide" Target="slides/slide13.xml" /><Relationship Id="rId27" Type="http://schemas.openxmlformats.org/officeDocument/2006/relationships/slide" Target="slides/slide18.xml" /><Relationship Id="rId30" Type="http://schemas.openxmlformats.org/officeDocument/2006/relationships/slide" Target="slides/slide21.xml" /><Relationship Id="rId35" Type="http://schemas.openxmlformats.org/officeDocument/2006/relationships/slide" Target="slides/slide26.xml" /><Relationship Id="rId43" Type="http://schemas.openxmlformats.org/officeDocument/2006/relationships/font" Target="fonts/font2.fntdata" /><Relationship Id="rId48" Type="http://schemas.openxmlformats.org/officeDocument/2006/relationships/presProps" Target="presProps.xml" /><Relationship Id="rId8" Type="http://schemas.openxmlformats.org/officeDocument/2006/relationships/slideMaster" Target="slideMasters/slideMaster8.xml" /><Relationship Id="rId51"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75"/>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75"/>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75"/>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30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83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75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49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36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29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56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98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9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97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043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52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18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012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99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854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95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414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65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86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81"/>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81"/>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81"/>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948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8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688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01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649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087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12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5432" indent="0" algn="ctr">
              <a:buNone/>
              <a:defRPr sz="2000"/>
            </a:lvl2pPr>
            <a:lvl3pPr marL="910838" indent="0" algn="ctr">
              <a:buNone/>
              <a:defRPr sz="1800"/>
            </a:lvl3pPr>
            <a:lvl4pPr marL="1366261" indent="0" algn="ctr">
              <a:buNone/>
              <a:defRPr sz="1600"/>
            </a:lvl4pPr>
            <a:lvl5pPr marL="1821678" indent="0" algn="ctr">
              <a:buNone/>
              <a:defRPr sz="1600"/>
            </a:lvl5pPr>
            <a:lvl6pPr marL="2277097" indent="0" algn="ctr">
              <a:buNone/>
              <a:defRPr sz="1600"/>
            </a:lvl6pPr>
            <a:lvl7pPr marL="2732521" indent="0" algn="ctr">
              <a:buNone/>
              <a:defRPr sz="1600"/>
            </a:lvl7pPr>
            <a:lvl8pPr marL="3187942" indent="0" algn="ctr">
              <a:buNone/>
              <a:defRPr sz="1600"/>
            </a:lvl8pPr>
            <a:lvl9pPr marL="364336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53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096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80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529"/>
            <a:ext cx="10515600" cy="1500187"/>
          </a:xfrm>
        </p:spPr>
        <p:txBody>
          <a:bodyPr/>
          <a:lstStyle>
            <a:lvl1pPr marL="0" indent="0">
              <a:buNone/>
              <a:defRPr sz="2400">
                <a:solidFill>
                  <a:schemeClr val="tx1">
                    <a:tint val="75000"/>
                  </a:schemeClr>
                </a:solidFill>
              </a:defRPr>
            </a:lvl1pPr>
            <a:lvl2pPr marL="455432" indent="0">
              <a:buNone/>
              <a:defRPr sz="2000">
                <a:solidFill>
                  <a:schemeClr val="tx1">
                    <a:tint val="75000"/>
                  </a:schemeClr>
                </a:solidFill>
              </a:defRPr>
            </a:lvl2pPr>
            <a:lvl3pPr marL="910838" indent="0">
              <a:buNone/>
              <a:defRPr sz="1800">
                <a:solidFill>
                  <a:schemeClr val="tx1">
                    <a:tint val="75000"/>
                  </a:schemeClr>
                </a:solidFill>
              </a:defRPr>
            </a:lvl3pPr>
            <a:lvl4pPr marL="1366261" indent="0">
              <a:buNone/>
              <a:defRPr sz="1600">
                <a:solidFill>
                  <a:schemeClr val="tx1">
                    <a:tint val="75000"/>
                  </a:schemeClr>
                </a:solidFill>
              </a:defRPr>
            </a:lvl4pPr>
            <a:lvl5pPr marL="1821678" indent="0">
              <a:buNone/>
              <a:defRPr sz="1600">
                <a:solidFill>
                  <a:schemeClr val="tx1">
                    <a:tint val="75000"/>
                  </a:schemeClr>
                </a:solidFill>
              </a:defRPr>
            </a:lvl5pPr>
            <a:lvl6pPr marL="2277097" indent="0">
              <a:buNone/>
              <a:defRPr sz="1600">
                <a:solidFill>
                  <a:schemeClr val="tx1">
                    <a:tint val="75000"/>
                  </a:schemeClr>
                </a:solidFill>
              </a:defRPr>
            </a:lvl6pPr>
            <a:lvl7pPr marL="2732521" indent="0">
              <a:buNone/>
              <a:defRPr sz="1600">
                <a:solidFill>
                  <a:schemeClr val="tx1">
                    <a:tint val="75000"/>
                  </a:schemeClr>
                </a:solidFill>
              </a:defRPr>
            </a:lvl7pPr>
            <a:lvl8pPr marL="3187942" indent="0">
              <a:buNone/>
              <a:defRPr sz="1600">
                <a:solidFill>
                  <a:schemeClr val="tx1">
                    <a:tint val="75000"/>
                  </a:schemeClr>
                </a:solidFill>
              </a:defRPr>
            </a:lvl8pPr>
            <a:lvl9pPr marL="364336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65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7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162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17" y="1681163"/>
            <a:ext cx="5157787" cy="823912"/>
          </a:xfrm>
        </p:spPr>
        <p:txBody>
          <a:bodyPr anchor="b"/>
          <a:lstStyle>
            <a:lvl1pPr marL="0" indent="0">
              <a:buNone/>
              <a:defRPr sz="2400" b="1"/>
            </a:lvl1pPr>
            <a:lvl2pPr marL="455432" indent="0">
              <a:buNone/>
              <a:defRPr sz="2000" b="1"/>
            </a:lvl2pPr>
            <a:lvl3pPr marL="910838" indent="0">
              <a:buNone/>
              <a:defRPr sz="1800" b="1"/>
            </a:lvl3pPr>
            <a:lvl4pPr marL="1366261" indent="0">
              <a:buNone/>
              <a:defRPr sz="1600" b="1"/>
            </a:lvl4pPr>
            <a:lvl5pPr marL="1821678" indent="0">
              <a:buNone/>
              <a:defRPr sz="1600" b="1"/>
            </a:lvl5pPr>
            <a:lvl6pPr marL="2277097" indent="0">
              <a:buNone/>
              <a:defRPr sz="1600" b="1"/>
            </a:lvl6pPr>
            <a:lvl7pPr marL="2732521" indent="0">
              <a:buNone/>
              <a:defRPr sz="1600" b="1"/>
            </a:lvl7pPr>
            <a:lvl8pPr marL="3187942" indent="0">
              <a:buNone/>
              <a:defRPr sz="1600" b="1"/>
            </a:lvl8pPr>
            <a:lvl9pPr marL="364336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1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432" indent="0">
              <a:buNone/>
              <a:defRPr sz="2000" b="1"/>
            </a:lvl2pPr>
            <a:lvl3pPr marL="910838" indent="0">
              <a:buNone/>
              <a:defRPr sz="1800" b="1"/>
            </a:lvl3pPr>
            <a:lvl4pPr marL="1366261" indent="0">
              <a:buNone/>
              <a:defRPr sz="1600" b="1"/>
            </a:lvl4pPr>
            <a:lvl5pPr marL="1821678" indent="0">
              <a:buNone/>
              <a:defRPr sz="1600" b="1"/>
            </a:lvl5pPr>
            <a:lvl6pPr marL="2277097" indent="0">
              <a:buNone/>
              <a:defRPr sz="1600" b="1"/>
            </a:lvl6pPr>
            <a:lvl7pPr marL="2732521" indent="0">
              <a:buNone/>
              <a:defRPr sz="1600" b="1"/>
            </a:lvl7pPr>
            <a:lvl8pPr marL="3187942" indent="0">
              <a:buNone/>
              <a:defRPr sz="1600" b="1"/>
            </a:lvl8pPr>
            <a:lvl9pPr marL="364336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912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85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389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16"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9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16" y="2057400"/>
            <a:ext cx="3932237" cy="3811588"/>
          </a:xfrm>
        </p:spPr>
        <p:txBody>
          <a:bodyPr/>
          <a:lstStyle>
            <a:lvl1pPr marL="0" indent="0">
              <a:buNone/>
              <a:defRPr sz="1600"/>
            </a:lvl1pPr>
            <a:lvl2pPr marL="455432" indent="0">
              <a:buNone/>
              <a:defRPr sz="1400"/>
            </a:lvl2pPr>
            <a:lvl3pPr marL="910838" indent="0">
              <a:buNone/>
              <a:defRPr sz="1200"/>
            </a:lvl3pPr>
            <a:lvl4pPr marL="1366261" indent="0">
              <a:buNone/>
              <a:defRPr sz="1000"/>
            </a:lvl4pPr>
            <a:lvl5pPr marL="1821678" indent="0">
              <a:buNone/>
              <a:defRPr sz="1000"/>
            </a:lvl5pPr>
            <a:lvl6pPr marL="2277097" indent="0">
              <a:buNone/>
              <a:defRPr sz="1000"/>
            </a:lvl6pPr>
            <a:lvl7pPr marL="2732521" indent="0">
              <a:buNone/>
              <a:defRPr sz="1000"/>
            </a:lvl7pPr>
            <a:lvl8pPr marL="3187942" indent="0">
              <a:buNone/>
              <a:defRPr sz="1000"/>
            </a:lvl8pPr>
            <a:lvl9pPr marL="364336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752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16"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91"/>
            <a:ext cx="6172200" cy="4873625"/>
          </a:xfrm>
        </p:spPr>
        <p:txBody>
          <a:bodyPr/>
          <a:lstStyle>
            <a:lvl1pPr marL="0" indent="0">
              <a:buNone/>
              <a:defRPr sz="3200"/>
            </a:lvl1pPr>
            <a:lvl2pPr marL="455432" indent="0">
              <a:buNone/>
              <a:defRPr sz="2800"/>
            </a:lvl2pPr>
            <a:lvl3pPr marL="910838" indent="0">
              <a:buNone/>
              <a:defRPr sz="2400"/>
            </a:lvl3pPr>
            <a:lvl4pPr marL="1366261" indent="0">
              <a:buNone/>
              <a:defRPr sz="2000"/>
            </a:lvl4pPr>
            <a:lvl5pPr marL="1821678" indent="0">
              <a:buNone/>
              <a:defRPr sz="2000"/>
            </a:lvl5pPr>
            <a:lvl6pPr marL="2277097" indent="0">
              <a:buNone/>
              <a:defRPr sz="2000"/>
            </a:lvl6pPr>
            <a:lvl7pPr marL="2732521" indent="0">
              <a:buNone/>
              <a:defRPr sz="2000"/>
            </a:lvl7pPr>
            <a:lvl8pPr marL="3187942" indent="0">
              <a:buNone/>
              <a:defRPr sz="2000"/>
            </a:lvl8pPr>
            <a:lvl9pPr marL="364336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16" y="2057400"/>
            <a:ext cx="3932237" cy="3811588"/>
          </a:xfrm>
        </p:spPr>
        <p:txBody>
          <a:bodyPr/>
          <a:lstStyle>
            <a:lvl1pPr marL="0" indent="0">
              <a:buNone/>
              <a:defRPr sz="1600"/>
            </a:lvl1pPr>
            <a:lvl2pPr marL="455432" indent="0">
              <a:buNone/>
              <a:defRPr sz="1400"/>
            </a:lvl2pPr>
            <a:lvl3pPr marL="910838" indent="0">
              <a:buNone/>
              <a:defRPr sz="1200"/>
            </a:lvl3pPr>
            <a:lvl4pPr marL="1366261" indent="0">
              <a:buNone/>
              <a:defRPr sz="1000"/>
            </a:lvl4pPr>
            <a:lvl5pPr marL="1821678" indent="0">
              <a:buNone/>
              <a:defRPr sz="1000"/>
            </a:lvl5pPr>
            <a:lvl6pPr marL="2277097" indent="0">
              <a:buNone/>
              <a:defRPr sz="1000"/>
            </a:lvl6pPr>
            <a:lvl7pPr marL="2732521" indent="0">
              <a:buNone/>
              <a:defRPr sz="1000"/>
            </a:lvl7pPr>
            <a:lvl8pPr marL="3187942" indent="0">
              <a:buNone/>
              <a:defRPr sz="1000"/>
            </a:lvl8pPr>
            <a:lvl9pPr marL="364336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910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158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56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5432" indent="0" algn="ctr">
              <a:buNone/>
              <a:defRPr sz="2000"/>
            </a:lvl2pPr>
            <a:lvl3pPr marL="910838" indent="0" algn="ctr">
              <a:buNone/>
              <a:defRPr sz="1800"/>
            </a:lvl3pPr>
            <a:lvl4pPr marL="1366261" indent="0" algn="ctr">
              <a:buNone/>
              <a:defRPr sz="1600"/>
            </a:lvl4pPr>
            <a:lvl5pPr marL="1821678" indent="0" algn="ctr">
              <a:buNone/>
              <a:defRPr sz="1600"/>
            </a:lvl5pPr>
            <a:lvl6pPr marL="2277097" indent="0" algn="ctr">
              <a:buNone/>
              <a:defRPr sz="1600"/>
            </a:lvl6pPr>
            <a:lvl7pPr marL="2732521" indent="0" algn="ctr">
              <a:buNone/>
              <a:defRPr sz="1600"/>
            </a:lvl7pPr>
            <a:lvl8pPr marL="3187942" indent="0" algn="ctr">
              <a:buNone/>
              <a:defRPr sz="1600"/>
            </a:lvl8pPr>
            <a:lvl9pPr marL="364336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74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13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50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80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529"/>
            <a:ext cx="10515600" cy="1500187"/>
          </a:xfrm>
        </p:spPr>
        <p:txBody>
          <a:bodyPr/>
          <a:lstStyle>
            <a:lvl1pPr marL="0" indent="0">
              <a:buNone/>
              <a:defRPr sz="2400">
                <a:solidFill>
                  <a:schemeClr val="tx1">
                    <a:tint val="75000"/>
                  </a:schemeClr>
                </a:solidFill>
              </a:defRPr>
            </a:lvl1pPr>
            <a:lvl2pPr marL="455432" indent="0">
              <a:buNone/>
              <a:defRPr sz="2000">
                <a:solidFill>
                  <a:schemeClr val="tx1">
                    <a:tint val="75000"/>
                  </a:schemeClr>
                </a:solidFill>
              </a:defRPr>
            </a:lvl2pPr>
            <a:lvl3pPr marL="910838" indent="0">
              <a:buNone/>
              <a:defRPr sz="1800">
                <a:solidFill>
                  <a:schemeClr val="tx1">
                    <a:tint val="75000"/>
                  </a:schemeClr>
                </a:solidFill>
              </a:defRPr>
            </a:lvl3pPr>
            <a:lvl4pPr marL="1366261" indent="0">
              <a:buNone/>
              <a:defRPr sz="1600">
                <a:solidFill>
                  <a:schemeClr val="tx1">
                    <a:tint val="75000"/>
                  </a:schemeClr>
                </a:solidFill>
              </a:defRPr>
            </a:lvl4pPr>
            <a:lvl5pPr marL="1821678" indent="0">
              <a:buNone/>
              <a:defRPr sz="1600">
                <a:solidFill>
                  <a:schemeClr val="tx1">
                    <a:tint val="75000"/>
                  </a:schemeClr>
                </a:solidFill>
              </a:defRPr>
            </a:lvl5pPr>
            <a:lvl6pPr marL="2277097" indent="0">
              <a:buNone/>
              <a:defRPr sz="1600">
                <a:solidFill>
                  <a:schemeClr val="tx1">
                    <a:tint val="75000"/>
                  </a:schemeClr>
                </a:solidFill>
              </a:defRPr>
            </a:lvl6pPr>
            <a:lvl7pPr marL="2732521" indent="0">
              <a:buNone/>
              <a:defRPr sz="1600">
                <a:solidFill>
                  <a:schemeClr val="tx1">
                    <a:tint val="75000"/>
                  </a:schemeClr>
                </a:solidFill>
              </a:defRPr>
            </a:lvl7pPr>
            <a:lvl8pPr marL="3187942" indent="0">
              <a:buNone/>
              <a:defRPr sz="1600">
                <a:solidFill>
                  <a:schemeClr val="tx1">
                    <a:tint val="75000"/>
                  </a:schemeClr>
                </a:solidFill>
              </a:defRPr>
            </a:lvl8pPr>
            <a:lvl9pPr marL="364336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082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31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17" y="1681163"/>
            <a:ext cx="5157787" cy="823912"/>
          </a:xfrm>
        </p:spPr>
        <p:txBody>
          <a:bodyPr anchor="b"/>
          <a:lstStyle>
            <a:lvl1pPr marL="0" indent="0">
              <a:buNone/>
              <a:defRPr sz="2400" b="1"/>
            </a:lvl1pPr>
            <a:lvl2pPr marL="455432" indent="0">
              <a:buNone/>
              <a:defRPr sz="2000" b="1"/>
            </a:lvl2pPr>
            <a:lvl3pPr marL="910838" indent="0">
              <a:buNone/>
              <a:defRPr sz="1800" b="1"/>
            </a:lvl3pPr>
            <a:lvl4pPr marL="1366261" indent="0">
              <a:buNone/>
              <a:defRPr sz="1600" b="1"/>
            </a:lvl4pPr>
            <a:lvl5pPr marL="1821678" indent="0">
              <a:buNone/>
              <a:defRPr sz="1600" b="1"/>
            </a:lvl5pPr>
            <a:lvl6pPr marL="2277097" indent="0">
              <a:buNone/>
              <a:defRPr sz="1600" b="1"/>
            </a:lvl6pPr>
            <a:lvl7pPr marL="2732521" indent="0">
              <a:buNone/>
              <a:defRPr sz="1600" b="1"/>
            </a:lvl7pPr>
            <a:lvl8pPr marL="3187942" indent="0">
              <a:buNone/>
              <a:defRPr sz="1600" b="1"/>
            </a:lvl8pPr>
            <a:lvl9pPr marL="364336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1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5432" indent="0">
              <a:buNone/>
              <a:defRPr sz="2000" b="1"/>
            </a:lvl2pPr>
            <a:lvl3pPr marL="910838" indent="0">
              <a:buNone/>
              <a:defRPr sz="1800" b="1"/>
            </a:lvl3pPr>
            <a:lvl4pPr marL="1366261" indent="0">
              <a:buNone/>
              <a:defRPr sz="1600" b="1"/>
            </a:lvl4pPr>
            <a:lvl5pPr marL="1821678" indent="0">
              <a:buNone/>
              <a:defRPr sz="1600" b="1"/>
            </a:lvl5pPr>
            <a:lvl6pPr marL="2277097" indent="0">
              <a:buNone/>
              <a:defRPr sz="1600" b="1"/>
            </a:lvl6pPr>
            <a:lvl7pPr marL="2732521" indent="0">
              <a:buNone/>
              <a:defRPr sz="1600" b="1"/>
            </a:lvl7pPr>
            <a:lvl8pPr marL="3187942" indent="0">
              <a:buNone/>
              <a:defRPr sz="1600" b="1"/>
            </a:lvl8pPr>
            <a:lvl9pPr marL="364336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624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6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68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16"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9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16" y="2057400"/>
            <a:ext cx="3932237" cy="3811588"/>
          </a:xfrm>
        </p:spPr>
        <p:txBody>
          <a:bodyPr/>
          <a:lstStyle>
            <a:lvl1pPr marL="0" indent="0">
              <a:buNone/>
              <a:defRPr sz="1600"/>
            </a:lvl1pPr>
            <a:lvl2pPr marL="455432" indent="0">
              <a:buNone/>
              <a:defRPr sz="1400"/>
            </a:lvl2pPr>
            <a:lvl3pPr marL="910838" indent="0">
              <a:buNone/>
              <a:defRPr sz="1200"/>
            </a:lvl3pPr>
            <a:lvl4pPr marL="1366261" indent="0">
              <a:buNone/>
              <a:defRPr sz="1000"/>
            </a:lvl4pPr>
            <a:lvl5pPr marL="1821678" indent="0">
              <a:buNone/>
              <a:defRPr sz="1000"/>
            </a:lvl5pPr>
            <a:lvl6pPr marL="2277097" indent="0">
              <a:buNone/>
              <a:defRPr sz="1000"/>
            </a:lvl6pPr>
            <a:lvl7pPr marL="2732521" indent="0">
              <a:buNone/>
              <a:defRPr sz="1000"/>
            </a:lvl7pPr>
            <a:lvl8pPr marL="3187942" indent="0">
              <a:buNone/>
              <a:defRPr sz="1000"/>
            </a:lvl8pPr>
            <a:lvl9pPr marL="364336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41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16"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91"/>
            <a:ext cx="6172200" cy="4873625"/>
          </a:xfrm>
        </p:spPr>
        <p:txBody>
          <a:bodyPr/>
          <a:lstStyle>
            <a:lvl1pPr marL="0" indent="0">
              <a:buNone/>
              <a:defRPr sz="3200"/>
            </a:lvl1pPr>
            <a:lvl2pPr marL="455432" indent="0">
              <a:buNone/>
              <a:defRPr sz="2800"/>
            </a:lvl2pPr>
            <a:lvl3pPr marL="910838" indent="0">
              <a:buNone/>
              <a:defRPr sz="2400"/>
            </a:lvl3pPr>
            <a:lvl4pPr marL="1366261" indent="0">
              <a:buNone/>
              <a:defRPr sz="2000"/>
            </a:lvl4pPr>
            <a:lvl5pPr marL="1821678" indent="0">
              <a:buNone/>
              <a:defRPr sz="2000"/>
            </a:lvl5pPr>
            <a:lvl6pPr marL="2277097" indent="0">
              <a:buNone/>
              <a:defRPr sz="2000"/>
            </a:lvl6pPr>
            <a:lvl7pPr marL="2732521" indent="0">
              <a:buNone/>
              <a:defRPr sz="2000"/>
            </a:lvl7pPr>
            <a:lvl8pPr marL="3187942" indent="0">
              <a:buNone/>
              <a:defRPr sz="2000"/>
            </a:lvl8pPr>
            <a:lvl9pPr marL="364336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16" y="2057400"/>
            <a:ext cx="3932237" cy="3811588"/>
          </a:xfrm>
        </p:spPr>
        <p:txBody>
          <a:bodyPr/>
          <a:lstStyle>
            <a:lvl1pPr marL="0" indent="0">
              <a:buNone/>
              <a:defRPr sz="1600"/>
            </a:lvl1pPr>
            <a:lvl2pPr marL="455432" indent="0">
              <a:buNone/>
              <a:defRPr sz="1400"/>
            </a:lvl2pPr>
            <a:lvl3pPr marL="910838" indent="0">
              <a:buNone/>
              <a:defRPr sz="1200"/>
            </a:lvl3pPr>
            <a:lvl4pPr marL="1366261" indent="0">
              <a:buNone/>
              <a:defRPr sz="1000"/>
            </a:lvl4pPr>
            <a:lvl5pPr marL="1821678" indent="0">
              <a:buNone/>
              <a:defRPr sz="1000"/>
            </a:lvl5pPr>
            <a:lvl6pPr marL="2277097" indent="0">
              <a:buNone/>
              <a:defRPr sz="1000"/>
            </a:lvl6pPr>
            <a:lvl7pPr marL="2732521" indent="0">
              <a:buNone/>
              <a:defRPr sz="1000"/>
            </a:lvl7pPr>
            <a:lvl8pPr marL="3187942" indent="0">
              <a:buNone/>
              <a:defRPr sz="1000"/>
            </a:lvl8pPr>
            <a:lvl9pPr marL="364336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415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728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788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B7D732-4554-4C1E-8A18-FC0CF8C3E7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82175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054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99E6-4E50-41F2-A428-F2BFFEDF0B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830742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C2CFA1-3CD3-42F4-81B7-F0FEAFEC48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643790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8B292C-24BF-4E63-AE21-1AFDD30A31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943538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A31E1AE-3716-4934-964A-A76F00FE07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04145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D613EA-BCEB-4943-B802-3B31D63DA3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35876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D5D7281-AFAB-4D90-9657-1BC31EA860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577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F8D22F-CBBE-4D00-A077-DC5200B265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256727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8D7729-487B-40E0-8CAF-89E2CE31AC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14123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69BC19-C796-4414-BD09-D1ADBDC5A6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7309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BBE46B-1634-408E-9C18-0378FD39A1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93403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32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270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2.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 /><Relationship Id="rId3" Type="http://schemas.openxmlformats.org/officeDocument/2006/relationships/slideLayout" Target="../slideLayouts/slideLayout6.xml" /><Relationship Id="rId7" Type="http://schemas.openxmlformats.org/officeDocument/2006/relationships/slideLayout" Target="../slideLayouts/slideLayout10.xml" /><Relationship Id="rId12" Type="http://schemas.openxmlformats.org/officeDocument/2006/relationships/theme" Target="../theme/theme4.xml" /><Relationship Id="rId2" Type="http://schemas.openxmlformats.org/officeDocument/2006/relationships/slideLayout" Target="../slideLayouts/slideLayout5.xml" /><Relationship Id="rId1" Type="http://schemas.openxmlformats.org/officeDocument/2006/relationships/slideLayout" Target="../slideLayouts/slideLayout4.xml" /><Relationship Id="rId6" Type="http://schemas.openxmlformats.org/officeDocument/2006/relationships/slideLayout" Target="../slideLayouts/slideLayout9.xml" /><Relationship Id="rId11" Type="http://schemas.openxmlformats.org/officeDocument/2006/relationships/slideLayout" Target="../slideLayouts/slideLayout14.xml" /><Relationship Id="rId5" Type="http://schemas.openxmlformats.org/officeDocument/2006/relationships/slideLayout" Target="../slideLayouts/slideLayout8.xml" /><Relationship Id="rId10" Type="http://schemas.openxmlformats.org/officeDocument/2006/relationships/slideLayout" Target="../slideLayouts/slideLayout13.xml" /><Relationship Id="rId4" Type="http://schemas.openxmlformats.org/officeDocument/2006/relationships/slideLayout" Target="../slideLayouts/slideLayout7.xml" /><Relationship Id="rId9" Type="http://schemas.openxmlformats.org/officeDocument/2006/relationships/slideLayout" Target="../slideLayouts/slideLayout1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 /><Relationship Id="rId3" Type="http://schemas.openxmlformats.org/officeDocument/2006/relationships/slideLayout" Target="../slideLayouts/slideLayout17.xml" /><Relationship Id="rId7" Type="http://schemas.openxmlformats.org/officeDocument/2006/relationships/slideLayout" Target="../slideLayouts/slideLayout21.xml" /><Relationship Id="rId12" Type="http://schemas.openxmlformats.org/officeDocument/2006/relationships/theme" Target="../theme/theme5.xml" /><Relationship Id="rId2" Type="http://schemas.openxmlformats.org/officeDocument/2006/relationships/slideLayout" Target="../slideLayouts/slideLayout16.xml" /><Relationship Id="rId1" Type="http://schemas.openxmlformats.org/officeDocument/2006/relationships/slideLayout" Target="../slideLayouts/slideLayout15.xml" /><Relationship Id="rId6" Type="http://schemas.openxmlformats.org/officeDocument/2006/relationships/slideLayout" Target="../slideLayouts/slideLayout20.xml" /><Relationship Id="rId11" Type="http://schemas.openxmlformats.org/officeDocument/2006/relationships/slideLayout" Target="../slideLayouts/slideLayout25.xml" /><Relationship Id="rId5" Type="http://schemas.openxmlformats.org/officeDocument/2006/relationships/slideLayout" Target="../slideLayouts/slideLayout19.xml" /><Relationship Id="rId10" Type="http://schemas.openxmlformats.org/officeDocument/2006/relationships/slideLayout" Target="../slideLayouts/slideLayout24.xml" /><Relationship Id="rId4" Type="http://schemas.openxmlformats.org/officeDocument/2006/relationships/slideLayout" Target="../slideLayouts/slideLayout18.xml" /><Relationship Id="rId9" Type="http://schemas.openxmlformats.org/officeDocument/2006/relationships/slideLayout" Target="../slideLayouts/slideLayout2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 /><Relationship Id="rId3" Type="http://schemas.openxmlformats.org/officeDocument/2006/relationships/slideLayout" Target="../slideLayouts/slideLayout28.xml" /><Relationship Id="rId7" Type="http://schemas.openxmlformats.org/officeDocument/2006/relationships/slideLayout" Target="../slideLayouts/slideLayout32.xml" /><Relationship Id="rId12" Type="http://schemas.openxmlformats.org/officeDocument/2006/relationships/theme" Target="../theme/theme6.xml" /><Relationship Id="rId2" Type="http://schemas.openxmlformats.org/officeDocument/2006/relationships/slideLayout" Target="../slideLayouts/slideLayout27.xml" /><Relationship Id="rId1" Type="http://schemas.openxmlformats.org/officeDocument/2006/relationships/slideLayout" Target="../slideLayouts/slideLayout26.xml" /><Relationship Id="rId6" Type="http://schemas.openxmlformats.org/officeDocument/2006/relationships/slideLayout" Target="../slideLayouts/slideLayout31.xml" /><Relationship Id="rId11" Type="http://schemas.openxmlformats.org/officeDocument/2006/relationships/slideLayout" Target="../slideLayouts/slideLayout36.xml" /><Relationship Id="rId5" Type="http://schemas.openxmlformats.org/officeDocument/2006/relationships/slideLayout" Target="../slideLayouts/slideLayout30.xml" /><Relationship Id="rId10" Type="http://schemas.openxmlformats.org/officeDocument/2006/relationships/slideLayout" Target="../slideLayouts/slideLayout35.xml" /><Relationship Id="rId4" Type="http://schemas.openxmlformats.org/officeDocument/2006/relationships/slideLayout" Target="../slideLayouts/slideLayout29.xml" /><Relationship Id="rId9" Type="http://schemas.openxmlformats.org/officeDocument/2006/relationships/slideLayout" Target="../slideLayouts/slideLayout3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 /><Relationship Id="rId3" Type="http://schemas.openxmlformats.org/officeDocument/2006/relationships/slideLayout" Target="../slideLayouts/slideLayout39.xml" /><Relationship Id="rId7" Type="http://schemas.openxmlformats.org/officeDocument/2006/relationships/slideLayout" Target="../slideLayouts/slideLayout43.xml" /><Relationship Id="rId12" Type="http://schemas.openxmlformats.org/officeDocument/2006/relationships/theme" Target="../theme/theme7.xml" /><Relationship Id="rId2" Type="http://schemas.openxmlformats.org/officeDocument/2006/relationships/slideLayout" Target="../slideLayouts/slideLayout38.xml" /><Relationship Id="rId1" Type="http://schemas.openxmlformats.org/officeDocument/2006/relationships/slideLayout" Target="../slideLayouts/slideLayout37.xml" /><Relationship Id="rId6" Type="http://schemas.openxmlformats.org/officeDocument/2006/relationships/slideLayout" Target="../slideLayouts/slideLayout42.xml" /><Relationship Id="rId11" Type="http://schemas.openxmlformats.org/officeDocument/2006/relationships/slideLayout" Target="../slideLayouts/slideLayout47.xml" /><Relationship Id="rId5" Type="http://schemas.openxmlformats.org/officeDocument/2006/relationships/slideLayout" Target="../slideLayouts/slideLayout41.xml" /><Relationship Id="rId10" Type="http://schemas.openxmlformats.org/officeDocument/2006/relationships/slideLayout" Target="../slideLayouts/slideLayout46.xml" /><Relationship Id="rId4" Type="http://schemas.openxmlformats.org/officeDocument/2006/relationships/slideLayout" Target="../slideLayouts/slideLayout40.xml" /><Relationship Id="rId9" Type="http://schemas.openxmlformats.org/officeDocument/2006/relationships/slideLayout" Target="../slideLayouts/slideLayout45.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 /><Relationship Id="rId3" Type="http://schemas.openxmlformats.org/officeDocument/2006/relationships/slideLayout" Target="../slideLayouts/slideLayout50.xml" /><Relationship Id="rId7" Type="http://schemas.openxmlformats.org/officeDocument/2006/relationships/slideLayout" Target="../slideLayouts/slideLayout54.xml" /><Relationship Id="rId12" Type="http://schemas.openxmlformats.org/officeDocument/2006/relationships/theme" Target="../theme/theme8.xml" /><Relationship Id="rId2" Type="http://schemas.openxmlformats.org/officeDocument/2006/relationships/slideLayout" Target="../slideLayouts/slideLayout49.xml" /><Relationship Id="rId1" Type="http://schemas.openxmlformats.org/officeDocument/2006/relationships/slideLayout" Target="../slideLayouts/slideLayout48.xml" /><Relationship Id="rId6" Type="http://schemas.openxmlformats.org/officeDocument/2006/relationships/slideLayout" Target="../slideLayouts/slideLayout53.xml" /><Relationship Id="rId11" Type="http://schemas.openxmlformats.org/officeDocument/2006/relationships/slideLayout" Target="../slideLayouts/slideLayout58.xml" /><Relationship Id="rId5" Type="http://schemas.openxmlformats.org/officeDocument/2006/relationships/slideLayout" Target="../slideLayouts/slideLayout52.xml" /><Relationship Id="rId10" Type="http://schemas.openxmlformats.org/officeDocument/2006/relationships/slideLayout" Target="../slideLayouts/slideLayout57.xml" /><Relationship Id="rId4" Type="http://schemas.openxmlformats.org/officeDocument/2006/relationships/slideLayout" Target="../slideLayouts/slideLayout51.xml" /><Relationship Id="rId9" Type="http://schemas.openxmlformats.org/officeDocument/2006/relationships/slideLayout" Target="../slideLayouts/slideLayout56.xml" /></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 /><Relationship Id="rId3" Type="http://schemas.openxmlformats.org/officeDocument/2006/relationships/slideLayout" Target="../slideLayouts/slideLayout61.xml" /><Relationship Id="rId7" Type="http://schemas.openxmlformats.org/officeDocument/2006/relationships/slideLayout" Target="../slideLayouts/slideLayout65.xml" /><Relationship Id="rId12" Type="http://schemas.openxmlformats.org/officeDocument/2006/relationships/theme" Target="../theme/theme9.xml" /><Relationship Id="rId2" Type="http://schemas.openxmlformats.org/officeDocument/2006/relationships/slideLayout" Target="../slideLayouts/slideLayout60.xml" /><Relationship Id="rId1" Type="http://schemas.openxmlformats.org/officeDocument/2006/relationships/slideLayout" Target="../slideLayouts/slideLayout59.xml" /><Relationship Id="rId6" Type="http://schemas.openxmlformats.org/officeDocument/2006/relationships/slideLayout" Target="../slideLayouts/slideLayout64.xml" /><Relationship Id="rId11" Type="http://schemas.openxmlformats.org/officeDocument/2006/relationships/slideLayout" Target="../slideLayouts/slideLayout69.xml" /><Relationship Id="rId5" Type="http://schemas.openxmlformats.org/officeDocument/2006/relationships/slideLayout" Target="../slideLayouts/slideLayout63.xml" /><Relationship Id="rId10" Type="http://schemas.openxmlformats.org/officeDocument/2006/relationships/slideLayout" Target="../slideLayouts/slideLayout68.xml" /><Relationship Id="rId4" Type="http://schemas.openxmlformats.org/officeDocument/2006/relationships/slideLayout" Target="../slideLayouts/slideLayout62.xml" /><Relationship Id="rId9" Type="http://schemas.openxmlformats.org/officeDocument/2006/relationships/slideLayout" Target="../slideLayouts/slideLayout67.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3429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16715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34766-CC7A-434E-AEF6-79F0FD911C2D}" type="datetimeFigureOut">
              <a:rPr lang="en-US" smtClean="0">
                <a:solidFill>
                  <a:prstClr val="black">
                    <a:tint val="75000"/>
                  </a:prstClr>
                </a:solidFill>
              </a:rPr>
              <a:pPr/>
              <a:t>9/4/2021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A00F3-AEBE-42F9-9055-1488052BD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55695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076" tIns="45538" rIns="91076" bIns="4553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076" tIns="45538" rIns="91076" bIns="4553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416"/>
            <a:ext cx="2743200" cy="365125"/>
          </a:xfrm>
          <a:prstGeom prst="rect">
            <a:avLst/>
          </a:prstGeom>
        </p:spPr>
        <p:txBody>
          <a:bodyPr vert="horz" lIns="91076" tIns="45538" rIns="91076" bIns="45538" rtlCol="0" anchor="ctr"/>
          <a:lstStyle>
            <a:lvl1pPr algn="l">
              <a:defRPr sz="1200">
                <a:solidFill>
                  <a:schemeClr val="tx1">
                    <a:tint val="75000"/>
                  </a:schemeClr>
                </a:solidFill>
              </a:defRPr>
            </a:lvl1pPr>
          </a:lstStyle>
          <a:p>
            <a:pPr defTabSz="910838"/>
            <a:fld id="{570635D2-1FD4-42FB-A3A0-B9DFEF7C7F90}" type="datetimeFigureOut">
              <a:rPr lang="en-US" smtClean="0">
                <a:solidFill>
                  <a:prstClr val="black">
                    <a:tint val="75000"/>
                  </a:prstClr>
                </a:solidFill>
              </a:rPr>
              <a:pPr defTabSz="910838"/>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416"/>
            <a:ext cx="4114800" cy="365125"/>
          </a:xfrm>
          <a:prstGeom prst="rect">
            <a:avLst/>
          </a:prstGeom>
        </p:spPr>
        <p:txBody>
          <a:bodyPr vert="horz" lIns="91076" tIns="45538" rIns="91076" bIns="45538" rtlCol="0" anchor="ctr"/>
          <a:lstStyle>
            <a:lvl1pPr algn="ctr">
              <a:defRPr sz="1200">
                <a:solidFill>
                  <a:schemeClr val="tx1">
                    <a:tint val="75000"/>
                  </a:schemeClr>
                </a:solidFill>
              </a:defRPr>
            </a:lvl1pPr>
          </a:lstStyle>
          <a:p>
            <a:pPr defTabSz="91083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416"/>
            <a:ext cx="2743200" cy="365125"/>
          </a:xfrm>
          <a:prstGeom prst="rect">
            <a:avLst/>
          </a:prstGeom>
        </p:spPr>
        <p:txBody>
          <a:bodyPr vert="horz" lIns="91076" tIns="45538" rIns="91076" bIns="45538" rtlCol="0" anchor="ctr"/>
          <a:lstStyle>
            <a:lvl1pPr algn="r">
              <a:defRPr sz="1200">
                <a:solidFill>
                  <a:schemeClr val="tx1">
                    <a:tint val="75000"/>
                  </a:schemeClr>
                </a:solidFill>
              </a:defRPr>
            </a:lvl1pPr>
          </a:lstStyle>
          <a:p>
            <a:pPr defTabSz="910838"/>
            <a:fld id="{CC8A4EFB-0D95-4D66-8DB7-7B35D2AA263F}" type="slidenum">
              <a:rPr lang="en-US" smtClean="0">
                <a:solidFill>
                  <a:prstClr val="black">
                    <a:tint val="75000"/>
                  </a:prstClr>
                </a:solidFill>
              </a:rPr>
              <a:pPr defTabSz="910838"/>
              <a:t>‹#›</a:t>
            </a:fld>
            <a:endParaRPr lang="en-US">
              <a:solidFill>
                <a:prstClr val="black">
                  <a:tint val="75000"/>
                </a:prstClr>
              </a:solidFill>
            </a:endParaRPr>
          </a:p>
        </p:txBody>
      </p:sp>
    </p:spTree>
    <p:extLst>
      <p:ext uri="{BB962C8B-B14F-4D97-AF65-F5344CB8AC3E}">
        <p14:creationId xmlns:p14="http://schemas.microsoft.com/office/powerpoint/2010/main" val="31964591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08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716" indent="-227716" algn="l" defTabSz="9108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122" indent="-227716" algn="l" defTabSz="9108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8550" indent="-227716" algn="l" defTabSz="9108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3973"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939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481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0229"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5652"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107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838" rtl="0" eaLnBrk="1" latinLnBrk="0" hangingPunct="1">
        <a:defRPr sz="1800" kern="1200">
          <a:solidFill>
            <a:schemeClr val="tx1"/>
          </a:solidFill>
          <a:latin typeface="+mn-lt"/>
          <a:ea typeface="+mn-ea"/>
          <a:cs typeface="+mn-cs"/>
        </a:defRPr>
      </a:lvl1pPr>
      <a:lvl2pPr marL="455432" algn="l" defTabSz="910838" rtl="0" eaLnBrk="1" latinLnBrk="0" hangingPunct="1">
        <a:defRPr sz="1800" kern="1200">
          <a:solidFill>
            <a:schemeClr val="tx1"/>
          </a:solidFill>
          <a:latin typeface="+mn-lt"/>
          <a:ea typeface="+mn-ea"/>
          <a:cs typeface="+mn-cs"/>
        </a:defRPr>
      </a:lvl2pPr>
      <a:lvl3pPr marL="910838" algn="l" defTabSz="910838" rtl="0" eaLnBrk="1" latinLnBrk="0" hangingPunct="1">
        <a:defRPr sz="1800" kern="1200">
          <a:solidFill>
            <a:schemeClr val="tx1"/>
          </a:solidFill>
          <a:latin typeface="+mn-lt"/>
          <a:ea typeface="+mn-ea"/>
          <a:cs typeface="+mn-cs"/>
        </a:defRPr>
      </a:lvl3pPr>
      <a:lvl4pPr marL="1366261" algn="l" defTabSz="910838" rtl="0" eaLnBrk="1" latinLnBrk="0" hangingPunct="1">
        <a:defRPr sz="1800" kern="1200">
          <a:solidFill>
            <a:schemeClr val="tx1"/>
          </a:solidFill>
          <a:latin typeface="+mn-lt"/>
          <a:ea typeface="+mn-ea"/>
          <a:cs typeface="+mn-cs"/>
        </a:defRPr>
      </a:lvl4pPr>
      <a:lvl5pPr marL="1821678" algn="l" defTabSz="910838" rtl="0" eaLnBrk="1" latinLnBrk="0" hangingPunct="1">
        <a:defRPr sz="1800" kern="1200">
          <a:solidFill>
            <a:schemeClr val="tx1"/>
          </a:solidFill>
          <a:latin typeface="+mn-lt"/>
          <a:ea typeface="+mn-ea"/>
          <a:cs typeface="+mn-cs"/>
        </a:defRPr>
      </a:lvl5pPr>
      <a:lvl6pPr marL="2277097" algn="l" defTabSz="910838" rtl="0" eaLnBrk="1" latinLnBrk="0" hangingPunct="1">
        <a:defRPr sz="1800" kern="1200">
          <a:solidFill>
            <a:schemeClr val="tx1"/>
          </a:solidFill>
          <a:latin typeface="+mn-lt"/>
          <a:ea typeface="+mn-ea"/>
          <a:cs typeface="+mn-cs"/>
        </a:defRPr>
      </a:lvl6pPr>
      <a:lvl7pPr marL="2732521" algn="l" defTabSz="910838" rtl="0" eaLnBrk="1" latinLnBrk="0" hangingPunct="1">
        <a:defRPr sz="1800" kern="1200">
          <a:solidFill>
            <a:schemeClr val="tx1"/>
          </a:solidFill>
          <a:latin typeface="+mn-lt"/>
          <a:ea typeface="+mn-ea"/>
          <a:cs typeface="+mn-cs"/>
        </a:defRPr>
      </a:lvl7pPr>
      <a:lvl8pPr marL="3187942" algn="l" defTabSz="910838" rtl="0" eaLnBrk="1" latinLnBrk="0" hangingPunct="1">
        <a:defRPr sz="1800" kern="1200">
          <a:solidFill>
            <a:schemeClr val="tx1"/>
          </a:solidFill>
          <a:latin typeface="+mn-lt"/>
          <a:ea typeface="+mn-ea"/>
          <a:cs typeface="+mn-cs"/>
        </a:defRPr>
      </a:lvl8pPr>
      <a:lvl9pPr marL="3643361" algn="l" defTabSz="91083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076" tIns="45538" rIns="91076" bIns="4553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076" tIns="45538" rIns="91076" bIns="4553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416"/>
            <a:ext cx="2743200" cy="365125"/>
          </a:xfrm>
          <a:prstGeom prst="rect">
            <a:avLst/>
          </a:prstGeom>
        </p:spPr>
        <p:txBody>
          <a:bodyPr vert="horz" lIns="91076" tIns="45538" rIns="91076" bIns="45538" rtlCol="0" anchor="ctr"/>
          <a:lstStyle>
            <a:lvl1pPr algn="l">
              <a:defRPr sz="1200">
                <a:solidFill>
                  <a:schemeClr val="tx1">
                    <a:tint val="75000"/>
                  </a:schemeClr>
                </a:solidFill>
              </a:defRPr>
            </a:lvl1pPr>
          </a:lstStyle>
          <a:p>
            <a:pPr defTabSz="910838"/>
            <a:fld id="{570635D2-1FD4-42FB-A3A0-B9DFEF7C7F90}" type="datetimeFigureOut">
              <a:rPr lang="en-US" smtClean="0">
                <a:solidFill>
                  <a:prstClr val="black">
                    <a:tint val="75000"/>
                  </a:prstClr>
                </a:solidFill>
              </a:rPr>
              <a:pPr defTabSz="910838"/>
              <a:t>9/4/2021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416"/>
            <a:ext cx="4114800" cy="365125"/>
          </a:xfrm>
          <a:prstGeom prst="rect">
            <a:avLst/>
          </a:prstGeom>
        </p:spPr>
        <p:txBody>
          <a:bodyPr vert="horz" lIns="91076" tIns="45538" rIns="91076" bIns="45538" rtlCol="0" anchor="ctr"/>
          <a:lstStyle>
            <a:lvl1pPr algn="ctr">
              <a:defRPr sz="1200">
                <a:solidFill>
                  <a:schemeClr val="tx1">
                    <a:tint val="75000"/>
                  </a:schemeClr>
                </a:solidFill>
              </a:defRPr>
            </a:lvl1pPr>
          </a:lstStyle>
          <a:p>
            <a:pPr defTabSz="91083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416"/>
            <a:ext cx="2743200" cy="365125"/>
          </a:xfrm>
          <a:prstGeom prst="rect">
            <a:avLst/>
          </a:prstGeom>
        </p:spPr>
        <p:txBody>
          <a:bodyPr vert="horz" lIns="91076" tIns="45538" rIns="91076" bIns="45538" rtlCol="0" anchor="ctr"/>
          <a:lstStyle>
            <a:lvl1pPr algn="r">
              <a:defRPr sz="1200">
                <a:solidFill>
                  <a:schemeClr val="tx1">
                    <a:tint val="75000"/>
                  </a:schemeClr>
                </a:solidFill>
              </a:defRPr>
            </a:lvl1pPr>
          </a:lstStyle>
          <a:p>
            <a:pPr defTabSz="910838"/>
            <a:fld id="{CC8A4EFB-0D95-4D66-8DB7-7B35D2AA263F}" type="slidenum">
              <a:rPr lang="en-US" smtClean="0">
                <a:solidFill>
                  <a:prstClr val="black">
                    <a:tint val="75000"/>
                  </a:prstClr>
                </a:solidFill>
              </a:rPr>
              <a:pPr defTabSz="910838"/>
              <a:t>‹#›</a:t>
            </a:fld>
            <a:endParaRPr lang="en-US">
              <a:solidFill>
                <a:prstClr val="black">
                  <a:tint val="75000"/>
                </a:prstClr>
              </a:solidFill>
            </a:endParaRPr>
          </a:p>
        </p:txBody>
      </p:sp>
    </p:spTree>
    <p:extLst>
      <p:ext uri="{BB962C8B-B14F-4D97-AF65-F5344CB8AC3E}">
        <p14:creationId xmlns:p14="http://schemas.microsoft.com/office/powerpoint/2010/main" val="347517091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08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716" indent="-227716" algn="l" defTabSz="9108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122" indent="-227716" algn="l" defTabSz="9108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8550" indent="-227716" algn="l" defTabSz="9108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3973"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939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481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0229"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5652"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107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838" rtl="0" eaLnBrk="1" latinLnBrk="0" hangingPunct="1">
        <a:defRPr sz="1800" kern="1200">
          <a:solidFill>
            <a:schemeClr val="tx1"/>
          </a:solidFill>
          <a:latin typeface="+mn-lt"/>
          <a:ea typeface="+mn-ea"/>
          <a:cs typeface="+mn-cs"/>
        </a:defRPr>
      </a:lvl1pPr>
      <a:lvl2pPr marL="455432" algn="l" defTabSz="910838" rtl="0" eaLnBrk="1" latinLnBrk="0" hangingPunct="1">
        <a:defRPr sz="1800" kern="1200">
          <a:solidFill>
            <a:schemeClr val="tx1"/>
          </a:solidFill>
          <a:latin typeface="+mn-lt"/>
          <a:ea typeface="+mn-ea"/>
          <a:cs typeface="+mn-cs"/>
        </a:defRPr>
      </a:lvl2pPr>
      <a:lvl3pPr marL="910838" algn="l" defTabSz="910838" rtl="0" eaLnBrk="1" latinLnBrk="0" hangingPunct="1">
        <a:defRPr sz="1800" kern="1200">
          <a:solidFill>
            <a:schemeClr val="tx1"/>
          </a:solidFill>
          <a:latin typeface="+mn-lt"/>
          <a:ea typeface="+mn-ea"/>
          <a:cs typeface="+mn-cs"/>
        </a:defRPr>
      </a:lvl3pPr>
      <a:lvl4pPr marL="1366261" algn="l" defTabSz="910838" rtl="0" eaLnBrk="1" latinLnBrk="0" hangingPunct="1">
        <a:defRPr sz="1800" kern="1200">
          <a:solidFill>
            <a:schemeClr val="tx1"/>
          </a:solidFill>
          <a:latin typeface="+mn-lt"/>
          <a:ea typeface="+mn-ea"/>
          <a:cs typeface="+mn-cs"/>
        </a:defRPr>
      </a:lvl4pPr>
      <a:lvl5pPr marL="1821678" algn="l" defTabSz="910838" rtl="0" eaLnBrk="1" latinLnBrk="0" hangingPunct="1">
        <a:defRPr sz="1800" kern="1200">
          <a:solidFill>
            <a:schemeClr val="tx1"/>
          </a:solidFill>
          <a:latin typeface="+mn-lt"/>
          <a:ea typeface="+mn-ea"/>
          <a:cs typeface="+mn-cs"/>
        </a:defRPr>
      </a:lvl5pPr>
      <a:lvl6pPr marL="2277097" algn="l" defTabSz="910838" rtl="0" eaLnBrk="1" latinLnBrk="0" hangingPunct="1">
        <a:defRPr sz="1800" kern="1200">
          <a:solidFill>
            <a:schemeClr val="tx1"/>
          </a:solidFill>
          <a:latin typeface="+mn-lt"/>
          <a:ea typeface="+mn-ea"/>
          <a:cs typeface="+mn-cs"/>
        </a:defRPr>
      </a:lvl6pPr>
      <a:lvl7pPr marL="2732521" algn="l" defTabSz="910838" rtl="0" eaLnBrk="1" latinLnBrk="0" hangingPunct="1">
        <a:defRPr sz="1800" kern="1200">
          <a:solidFill>
            <a:schemeClr val="tx1"/>
          </a:solidFill>
          <a:latin typeface="+mn-lt"/>
          <a:ea typeface="+mn-ea"/>
          <a:cs typeface="+mn-cs"/>
        </a:defRPr>
      </a:lvl7pPr>
      <a:lvl8pPr marL="3187942" algn="l" defTabSz="910838" rtl="0" eaLnBrk="1" latinLnBrk="0" hangingPunct="1">
        <a:defRPr sz="1800" kern="1200">
          <a:solidFill>
            <a:schemeClr val="tx1"/>
          </a:solidFill>
          <a:latin typeface="+mn-lt"/>
          <a:ea typeface="+mn-ea"/>
          <a:cs typeface="+mn-cs"/>
        </a:defRPr>
      </a:lvl8pPr>
      <a:lvl9pPr marL="3643361" algn="l" defTabSz="91083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432D9FA-3CFA-41E7-9EE5-39D549DC4377}" type="slidenum">
              <a:rPr lang="en-US">
                <a:solidFill>
                  <a:prstClr val="black">
                    <a:tint val="75000"/>
                  </a:prstClr>
                </a:solidFill>
                <a:latin typeface="Arial" charset="0"/>
              </a:rPr>
              <a:pPr eaLnBrk="0" fontAlgn="base" hangingPunct="0">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24165827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3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49.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65.xml" /><Relationship Id="rId5" Type="http://schemas.openxmlformats.org/officeDocument/2006/relationships/image" Target="../media/image9.jpeg" /><Relationship Id="rId4" Type="http://schemas.openxmlformats.org/officeDocument/2006/relationships/image" Target="../media/image8.jpeg"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iệu ứng “thủ quyển” trên Trúc Lâm Đại sĩ xuất sơn đ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745" y="203309"/>
            <a:ext cx="3867699" cy="5048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425561" y="5307408"/>
            <a:ext cx="4362926" cy="738664"/>
          </a:xfrm>
          <a:prstGeom prst="rect">
            <a:avLst/>
          </a:prstGeom>
        </p:spPr>
        <p:txBody>
          <a:bodyPr wrap="none">
            <a:spAutoFit/>
          </a:bodyPr>
          <a:lstStyle/>
          <a:p>
            <a:r>
              <a:rPr lang="en-US" sz="4200" b="1" i="1" dirty="0" err="1">
                <a:solidFill>
                  <a:srgbClr val="FF0000"/>
                </a:solidFill>
                <a:latin typeface="Times New Roman" panose="02020603050405020304" pitchFamily="18" charset="0"/>
                <a:cs typeface="Times New Roman" panose="02020603050405020304" pitchFamily="18" charset="0"/>
              </a:rPr>
              <a:t>Nguyễn</a:t>
            </a:r>
            <a:r>
              <a:rPr lang="en-US" sz="4200" b="1" i="1" dirty="0">
                <a:solidFill>
                  <a:srgbClr val="FF0000"/>
                </a:solidFill>
                <a:latin typeface="Times New Roman" panose="02020603050405020304" pitchFamily="18" charset="0"/>
                <a:cs typeface="Times New Roman" panose="02020603050405020304" pitchFamily="18" charset="0"/>
              </a:rPr>
              <a:t> </a:t>
            </a:r>
            <a:r>
              <a:rPr lang="en-US" sz="4200" b="1" i="1" dirty="0" err="1">
                <a:solidFill>
                  <a:srgbClr val="FF0000"/>
                </a:solidFill>
                <a:latin typeface="Times New Roman" panose="02020603050405020304" pitchFamily="18" charset="0"/>
                <a:cs typeface="Times New Roman" panose="02020603050405020304" pitchFamily="18" charset="0"/>
              </a:rPr>
              <a:t>Công</a:t>
            </a:r>
            <a:r>
              <a:rPr lang="en-US" sz="4200" b="1" i="1" dirty="0">
                <a:solidFill>
                  <a:srgbClr val="FF0000"/>
                </a:solidFill>
                <a:latin typeface="Times New Roman" panose="02020603050405020304" pitchFamily="18" charset="0"/>
                <a:cs typeface="Times New Roman" panose="02020603050405020304" pitchFamily="18" charset="0"/>
              </a:rPr>
              <a:t> </a:t>
            </a:r>
            <a:r>
              <a:rPr lang="en-US" sz="4200" b="1" i="1" dirty="0" err="1">
                <a:solidFill>
                  <a:srgbClr val="FF0000"/>
                </a:solidFill>
                <a:latin typeface="Times New Roman" panose="02020603050405020304" pitchFamily="18" charset="0"/>
                <a:cs typeface="Times New Roman" panose="02020603050405020304" pitchFamily="18" charset="0"/>
              </a:rPr>
              <a:t>Trứ</a:t>
            </a:r>
            <a:r>
              <a:rPr lang="en-US" sz="4200" b="1" i="1" dirty="0">
                <a:solidFill>
                  <a:srgbClr val="FF0000"/>
                </a:solidFill>
                <a:latin typeface="Times New Roman" panose="02020603050405020304" pitchFamily="18" charset="0"/>
                <a:cs typeface="Times New Roman" panose="02020603050405020304" pitchFamily="18" charset="0"/>
              </a:rPr>
              <a:t> </a:t>
            </a:r>
            <a:endParaRPr lang="en-US" b="1" i="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97" y="723004"/>
            <a:ext cx="6931025" cy="1071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3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49" y="893026"/>
            <a:ext cx="3860352"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1. </a:t>
            </a:r>
            <a:r>
              <a:rPr lang="en-US" sz="3200" b="1" i="1" dirty="0" err="1">
                <a:solidFill>
                  <a:srgbClr val="C00000"/>
                </a:solidFill>
                <a:latin typeface="Times New Roman" panose="02020603050405020304" pitchFamily="18" charset="0"/>
                <a:cs typeface="Times New Roman" panose="02020603050405020304" pitchFamily="18" charset="0"/>
              </a:rPr>
              <a:t>Cảm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hứng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chủ</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đạo</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425698" y="1747382"/>
            <a:ext cx="7173311" cy="5791200"/>
          </a:xfrm>
        </p:spPr>
        <p:txBody>
          <a:bodyPr>
            <a:no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 </a:t>
            </a:r>
            <a:r>
              <a:rPr lang="en-US" sz="2800" b="1" i="1" dirty="0">
                <a:solidFill>
                  <a:srgbClr val="486C00"/>
                </a:solidFill>
                <a:latin typeface="Times New Roman" panose="02020603050405020304" pitchFamily="18" charset="0"/>
                <a:cs typeface="Times New Roman" panose="02020603050405020304" pitchFamily="18" charset="0"/>
              </a:rPr>
              <a:t>“</a:t>
            </a:r>
            <a:r>
              <a:rPr lang="en-US" sz="2800" b="1" i="1" dirty="0" err="1">
                <a:solidFill>
                  <a:srgbClr val="486C00"/>
                </a:solidFill>
                <a:latin typeface="Times New Roman" panose="02020603050405020304" pitchFamily="18" charset="0"/>
                <a:cs typeface="Times New Roman" panose="02020603050405020304" pitchFamily="18" charset="0"/>
              </a:rPr>
              <a:t>Ngất</a:t>
            </a:r>
            <a:r>
              <a:rPr lang="en-US" sz="2800" b="1" i="1" dirty="0">
                <a:solidFill>
                  <a:srgbClr val="486C00"/>
                </a:solidFill>
                <a:latin typeface="Times New Roman" panose="02020603050405020304" pitchFamily="18" charset="0"/>
                <a:cs typeface="Times New Roman" panose="02020603050405020304" pitchFamily="18" charset="0"/>
              </a:rPr>
              <a:t> </a:t>
            </a:r>
            <a:r>
              <a:rPr lang="en-US" sz="2800" b="1" i="1" dirty="0" err="1">
                <a:solidFill>
                  <a:srgbClr val="486C00"/>
                </a:solidFill>
                <a:latin typeface="Times New Roman" panose="02020603050405020304" pitchFamily="18" charset="0"/>
                <a:cs typeface="Times New Roman" panose="02020603050405020304" pitchFamily="18" charset="0"/>
              </a:rPr>
              <a:t>ngưởng</a:t>
            </a:r>
            <a:r>
              <a:rPr lang="en-US" sz="2800" b="1" i="1" dirty="0">
                <a:solidFill>
                  <a:srgbClr val="486C00"/>
                </a:solidFill>
                <a:latin typeface="Times New Roman" panose="02020603050405020304" pitchFamily="18" charset="0"/>
                <a:cs typeface="Times New Roman" panose="02020603050405020304" pitchFamily="18" charset="0"/>
              </a:rPr>
              <a:t>”</a:t>
            </a:r>
            <a:r>
              <a:rPr lang="en-US" sz="2800" i="1" dirty="0">
                <a:solidFill>
                  <a:srgbClr val="486C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đen</a:t>
            </a:r>
            <a:r>
              <a:rPr lang="vi-VN" sz="2800" b="1" i="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từ láy tượng hình, gợi tư thế nghiêng ngã, không vững chãi, dễ lung lay</a:t>
            </a:r>
            <a:r>
              <a:rPr lang="en-US" sz="2800" dirty="0">
                <a:latin typeface="Times New Roman" panose="02020603050405020304" pitchFamily="18" charset="0"/>
                <a:cs typeface="Times New Roman" panose="02020603050405020304" pitchFamily="18" charset="0"/>
              </a:rPr>
              <a:t>.</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  </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Nghĩa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bóng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098" name="Picture 2" descr="Lão Tử, Tây Thi, học giả giai nhân nổi tiếng một thời rốt cuộc đã đi đ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662" y="1822468"/>
            <a:ext cx="4435367" cy="4302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5833054"/>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49" y="893026"/>
            <a:ext cx="3860352"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1. </a:t>
            </a:r>
            <a:r>
              <a:rPr lang="en-US" sz="3200" b="1" i="1" dirty="0" err="1">
                <a:solidFill>
                  <a:srgbClr val="C00000"/>
                </a:solidFill>
                <a:latin typeface="Times New Roman" panose="02020603050405020304" pitchFamily="18" charset="0"/>
                <a:cs typeface="Times New Roman" panose="02020603050405020304" pitchFamily="18" charset="0"/>
              </a:rPr>
              <a:t>Cảm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hứng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chủ</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đạo</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441463" y="2144110"/>
            <a:ext cx="7173311" cy="3423794"/>
          </a:xfrm>
        </p:spPr>
        <p:txBody>
          <a:bodyPr>
            <a:noAutofit/>
          </a:bodyPr>
          <a:lstStyle/>
          <a:p>
            <a:pPr marL="0" indent="0" algn="just">
              <a:lnSpc>
                <a:spcPct val="150000"/>
              </a:lnSpc>
              <a:buNone/>
            </a:pPr>
            <a:r>
              <a:rPr lang="vi-VN" sz="2800" b="1" i="1" dirty="0">
                <a:solidFill>
                  <a:schemeClr val="bg2">
                    <a:lumMod val="25000"/>
                  </a:schemeClr>
                </a:solidFill>
                <a:latin typeface="Times New Roman" panose="02020603050405020304" pitchFamily="18" charset="0"/>
                <a:cs typeface="Times New Roman" panose="02020603050405020304" pitchFamily="18" charset="0"/>
              </a:rPr>
              <a:t>→ </a:t>
            </a:r>
            <a:r>
              <a:rPr lang="en-US" sz="2800" b="1" i="1" dirty="0">
                <a:solidFill>
                  <a:srgbClr val="486C00"/>
                </a:solidFill>
                <a:latin typeface="Times New Roman" panose="02020603050405020304" pitchFamily="18" charset="0"/>
                <a:cs typeface="Times New Roman" panose="02020603050405020304" pitchFamily="18" charset="0"/>
              </a:rPr>
              <a:t>L</a:t>
            </a:r>
            <a:r>
              <a:rPr lang="vi-VN" sz="2800" b="1" i="1" dirty="0">
                <a:solidFill>
                  <a:srgbClr val="486C00"/>
                </a:solidFill>
                <a:latin typeface="Times New Roman" panose="02020603050405020304" pitchFamily="18" charset="0"/>
                <a:cs typeface="Times New Roman" panose="02020603050405020304" pitchFamily="18" charset="0"/>
              </a:rPr>
              <a:t>ối sống vượt thế tục, lối chơi ngông</a:t>
            </a:r>
            <a:r>
              <a:rPr lang="en-US" sz="2800" b="1" i="1" dirty="0">
                <a:solidFill>
                  <a:srgbClr val="486C00"/>
                </a:solidFill>
                <a:latin typeface="Times New Roman" panose="02020603050405020304" pitchFamily="18" charset="0"/>
                <a:cs typeface="Times New Roman" panose="02020603050405020304" pitchFamily="18" charset="0"/>
              </a:rPr>
              <a:t> </a:t>
            </a:r>
            <a:r>
              <a:rPr lang="vi-VN" sz="2800" b="1" i="1" dirty="0">
                <a:solidFill>
                  <a:srgbClr val="486C00"/>
                </a:solidFill>
                <a:latin typeface="Times New Roman" panose="02020603050405020304" pitchFamily="18" charset="0"/>
                <a:cs typeface="Times New Roman" panose="02020603050405020304" pitchFamily="18" charset="0"/>
              </a:rPr>
              <a:t>thách thức xung</a:t>
            </a:r>
            <a:r>
              <a:rPr lang="en-US" sz="2800" b="1" i="1" dirty="0">
                <a:solidFill>
                  <a:srgbClr val="486C00"/>
                </a:solidFill>
                <a:latin typeface="Times New Roman" panose="02020603050405020304" pitchFamily="18" charset="0"/>
                <a:cs typeface="Times New Roman" panose="02020603050405020304" pitchFamily="18" charset="0"/>
              </a:rPr>
              <a:t> </a:t>
            </a:r>
            <a:r>
              <a:rPr lang="vi-VN" sz="2800" b="1" i="1" dirty="0">
                <a:solidFill>
                  <a:srgbClr val="486C00"/>
                </a:solidFill>
                <a:latin typeface="Times New Roman" panose="02020603050405020304" pitchFamily="18" charset="0"/>
                <a:cs typeface="Times New Roman" panose="02020603050405020304" pitchFamily="18" charset="0"/>
              </a:rPr>
              <a:t>quanh trên cơ sở nhận thức rõ</a:t>
            </a:r>
            <a:r>
              <a:rPr lang="en-US" sz="2800" b="1" i="1" dirty="0">
                <a:solidFill>
                  <a:srgbClr val="486C00"/>
                </a:solidFill>
                <a:latin typeface="Times New Roman" panose="02020603050405020304" pitchFamily="18" charset="0"/>
                <a:cs typeface="Times New Roman" panose="02020603050405020304" pitchFamily="18" charset="0"/>
              </a:rPr>
              <a:t> </a:t>
            </a:r>
            <a:r>
              <a:rPr lang="vi-VN" sz="2800" b="1" i="1" dirty="0">
                <a:solidFill>
                  <a:srgbClr val="486C00"/>
                </a:solidFill>
                <a:latin typeface="Times New Roman" panose="02020603050405020304" pitchFamily="18" charset="0"/>
                <a:cs typeface="Times New Roman" panose="02020603050405020304" pitchFamily="18" charset="0"/>
              </a:rPr>
              <a:t>tài năng và nhân cách bản thân.</a:t>
            </a:r>
            <a:endParaRPr lang="en-US" sz="2400" i="1" dirty="0">
              <a:latin typeface="Times New Roman" panose="02020603050405020304" pitchFamily="18" charset="0"/>
              <a:cs typeface="Times New Roman" panose="02020603050405020304" pitchFamily="18" charset="0"/>
            </a:endParaRPr>
          </a:p>
        </p:txBody>
      </p:sp>
      <p:pic>
        <p:nvPicPr>
          <p:cNvPr id="4098" name="Picture 2" descr="Lão Tử, Tây Thi, học giả giai nhân nổi tiếng một thời rốt cuộc đã đi đ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662" y="1822468"/>
            <a:ext cx="4435367" cy="4302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2591502"/>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8" y="1981207"/>
            <a:ext cx="7767145" cy="4198883"/>
          </a:xfrm>
        </p:spPr>
        <p:txBody>
          <a:bodyPr>
            <a:noAutofit/>
          </a:bodyPr>
          <a:lstStyle/>
          <a:p>
            <a:pPr marL="0" indent="0">
              <a:lnSpc>
                <a:spcPct val="160000"/>
              </a:lnSpc>
              <a:buNone/>
            </a:pPr>
            <a:r>
              <a:rPr lang="en-US" sz="2400"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Vũ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mạc</a:t>
            </a:r>
            <a:r>
              <a:rPr lang="en-US" sz="2400" b="1" i="1" dirty="0">
                <a:latin typeface="Times New Roman" panose="02020603050405020304" pitchFamily="18" charset="0"/>
                <a:cs typeface="Times New Roman" panose="02020603050405020304" pitchFamily="18" charset="0"/>
              </a:rPr>
              <a:t> phi </a:t>
            </a:r>
            <a:r>
              <a:rPr lang="en-US" sz="2400" b="1" i="1" dirty="0" err="1">
                <a:latin typeface="Times New Roman" panose="02020603050405020304" pitchFamily="18" charset="0"/>
                <a:cs typeface="Times New Roman" panose="02020603050405020304" pitchFamily="18" charset="0"/>
              </a:rPr>
              <a:t>phận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sự</a:t>
            </a:r>
            <a:r>
              <a:rPr lang="en-US" sz="2400" b="1" i="1" dirty="0">
                <a:latin typeface="Times New Roman" panose="02020603050405020304" pitchFamily="18" charset="0"/>
                <a:cs typeface="Times New Roman" panose="02020603050405020304" pitchFamily="18" charset="0"/>
              </a:rPr>
              <a:t>,</a:t>
            </a:r>
          </a:p>
          <a:p>
            <a:pPr marL="0" indent="0">
              <a:lnSpc>
                <a:spcPct val="160000"/>
              </a:lnSpc>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Ông</a:t>
            </a:r>
            <a:r>
              <a:rPr lang="en-US" sz="2400" b="1" i="1" dirty="0">
                <a:latin typeface="Times New Roman" panose="02020603050405020304" pitchFamily="18" charset="0"/>
                <a:cs typeface="Times New Roman" panose="02020603050405020304" pitchFamily="18" charset="0"/>
              </a:rPr>
              <a:t> Hi </a:t>
            </a:r>
            <a:r>
              <a:rPr lang="en-US" sz="2400" b="1" i="1" dirty="0" err="1">
                <a:latin typeface="Times New Roman" panose="02020603050405020304" pitchFamily="18" charset="0"/>
                <a:cs typeface="Times New Roman" panose="02020603050405020304" pitchFamily="18" charset="0"/>
              </a:rPr>
              <a:t>Văn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lồng</a:t>
            </a:r>
            <a:r>
              <a:rPr lang="en-US" sz="2400" b="1" i="1" dirty="0">
                <a:latin typeface="Times New Roman" panose="02020603050405020304" pitchFamily="18" charset="0"/>
                <a:cs typeface="Times New Roman" panose="02020603050405020304" pitchFamily="18" charset="0"/>
              </a:rPr>
              <a:t>.</a:t>
            </a:r>
          </a:p>
          <a:p>
            <a:pPr marL="0" indent="0">
              <a:lnSpc>
                <a:spcPct val="160000"/>
              </a:lnSpc>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khoa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Tổng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đốc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Đông</a:t>
            </a:r>
            <a:r>
              <a:rPr lang="en-US" sz="2400" b="1" i="1" dirty="0">
                <a:latin typeface="Times New Roman" panose="02020603050405020304" pitchFamily="18" charset="0"/>
                <a:cs typeface="Times New Roman" panose="02020603050405020304" pitchFamily="18" charset="0"/>
              </a:rPr>
              <a:t>,</a:t>
            </a:r>
          </a:p>
          <a:p>
            <a:pPr marL="0" indent="0">
              <a:lnSpc>
                <a:spcPct val="160000"/>
              </a:lnSpc>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Gồm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ngưởng</a:t>
            </a:r>
            <a:r>
              <a:rPr lang="en-US" sz="2400" b="1" i="1" dirty="0">
                <a:latin typeface="Times New Roman" panose="02020603050405020304" pitchFamily="18" charset="0"/>
                <a:cs typeface="Times New Roman" panose="02020603050405020304" pitchFamily="18" charset="0"/>
              </a:rPr>
              <a:t>.</a:t>
            </a:r>
          </a:p>
          <a:p>
            <a:pPr marL="0" indent="0">
              <a:lnSpc>
                <a:spcPct val="160000"/>
              </a:lnSpc>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Lúc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cờ</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tướng</a:t>
            </a:r>
            <a:r>
              <a:rPr lang="en-US" sz="2400" b="1" i="1" dirty="0">
                <a:latin typeface="Times New Roman" panose="02020603050405020304" pitchFamily="18" charset="0"/>
                <a:cs typeface="Times New Roman" panose="02020603050405020304" pitchFamily="18" charset="0"/>
              </a:rPr>
              <a:t>,</a:t>
            </a:r>
          </a:p>
          <a:p>
            <a:pPr marL="0" indent="0">
              <a:lnSpc>
                <a:spcPct val="160000"/>
              </a:lnSpc>
              <a:buNone/>
            </a:pP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doãn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Thừa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Thiên</a:t>
            </a:r>
            <a:r>
              <a:rPr lang="en-US" sz="2400" b="1" i="1" dirty="0">
                <a:latin typeface="Times New Roman" panose="02020603050405020304" pitchFamily="18" charset="0"/>
                <a:cs typeface="Times New Roman" panose="02020603050405020304" pitchFamily="18" charset="0"/>
              </a:rPr>
              <a:t>.”</a:t>
            </a:r>
          </a:p>
        </p:txBody>
      </p:sp>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78" y="893026"/>
            <a:ext cx="520687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pic>
        <p:nvPicPr>
          <p:cNvPr id="6" name="Picture 2" descr="NGUYỄN CÔNG TRỨ: XEM CUỘC ĐỜI NHƯ MỘT CUỘC CHƠI - Lịch Sử Có Gì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221" y="2165759"/>
            <a:ext cx="3457905" cy="365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40419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78" y="893026"/>
            <a:ext cx="520687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412558" y="1912859"/>
            <a:ext cx="6981497" cy="4472174"/>
          </a:xfrm>
        </p:spPr>
        <p:txBody>
          <a:bodyPr>
            <a:noAutofit/>
          </a:bodyPr>
          <a:lstStyle/>
          <a:p>
            <a:pPr marL="0" indent="0" algn="ctr">
              <a:lnSpc>
                <a:spcPct val="105000"/>
              </a:lnSpc>
              <a:buNone/>
            </a:pPr>
            <a:r>
              <a:rPr lang="en-US" sz="2800" b="1" dirty="0">
                <a:solidFill>
                  <a:srgbClr val="0070C0"/>
                </a:solidFill>
                <a:latin typeface="Times New Roman" panose="02020603050405020304" pitchFamily="18" charset="0"/>
                <a:cs typeface="Times New Roman" panose="02020603050405020304" pitchFamily="18" charset="0"/>
              </a:rPr>
              <a:t>“</a:t>
            </a:r>
            <a:r>
              <a:rPr lang="vi-VN" sz="2800" b="1" i="1" dirty="0">
                <a:solidFill>
                  <a:srgbClr val="0070C0"/>
                </a:solidFill>
                <a:latin typeface="Times New Roman" panose="02020603050405020304" pitchFamily="18" charset="0"/>
                <a:cs typeface="Times New Roman" panose="02020603050405020304" pitchFamily="18" charset="0"/>
              </a:rPr>
              <a:t>Vũ trụ nội mạc phi phận sự</a:t>
            </a:r>
            <a:r>
              <a:rPr lang="en-US" sz="2800" b="1" i="1" dirty="0">
                <a:solidFill>
                  <a:srgbClr val="0070C0"/>
                </a:solidFill>
                <a:latin typeface="Times New Roman" panose="02020603050405020304" pitchFamily="18" charset="0"/>
                <a:cs typeface="Times New Roman" panose="02020603050405020304" pitchFamily="18" charset="0"/>
              </a:rPr>
              <a:t>”</a:t>
            </a:r>
          </a:p>
          <a:p>
            <a:pPr marL="0" indent="0" algn="just">
              <a:lnSpc>
                <a:spcPct val="105000"/>
              </a:lnSpc>
              <a:buNone/>
            </a:pPr>
            <a:r>
              <a:rPr lang="en-US" sz="2600" b="1" dirty="0">
                <a:solidFill>
                  <a:srgbClr val="0070C0"/>
                </a:solidFill>
                <a:latin typeface="Times New Roman" panose="02020603050405020304" pitchFamily="18" charset="0"/>
                <a:cs typeface="Times New Roman" panose="02020603050405020304" pitchFamily="18" charset="0"/>
              </a:rPr>
              <a:t> </a:t>
            </a:r>
            <a:r>
              <a:rPr lang="en-US" sz="2600" i="1" dirty="0">
                <a:solidFill>
                  <a:srgbClr val="0070C0"/>
                </a:solidFill>
                <a:latin typeface="Times New Roman" panose="02020603050405020304" pitchFamily="18" charset="0"/>
                <a:cs typeface="Times New Roman" panose="02020603050405020304" pitchFamily="18" charset="0"/>
              </a:rPr>
              <a:t>(</a:t>
            </a:r>
            <a:r>
              <a:rPr lang="vi-VN" sz="2600" i="1" dirty="0">
                <a:solidFill>
                  <a:srgbClr val="0070C0"/>
                </a:solidFill>
                <a:latin typeface="Times New Roman" panose="02020603050405020304" pitchFamily="18" charset="0"/>
                <a:cs typeface="Times New Roman" panose="02020603050405020304" pitchFamily="18" charset="0"/>
              </a:rPr>
              <a:t>Mọi việc trong trời đất đều là phận sự của ta</a:t>
            </a:r>
            <a:r>
              <a:rPr lang="en-US" sz="2600" i="1" dirty="0">
                <a:solidFill>
                  <a:srgbClr val="0070C0"/>
                </a:solidFill>
                <a:latin typeface="Times New Roman" panose="02020603050405020304" pitchFamily="18" charset="0"/>
                <a:cs typeface="Times New Roman" panose="02020603050405020304" pitchFamily="18" charset="0"/>
              </a:rPr>
              <a:t>)</a:t>
            </a:r>
          </a:p>
          <a:p>
            <a:pPr algn="just">
              <a:lnSpc>
                <a:spcPct val="105000"/>
              </a:lnSpc>
              <a:buFontTx/>
              <a:buChar char="-"/>
            </a:pPr>
            <a:r>
              <a:rPr lang="vi-VN" sz="2600" dirty="0">
                <a:latin typeface="Times New Roman" panose="02020603050405020304" pitchFamily="18" charset="0"/>
                <a:cs typeface="Times New Roman" panose="02020603050405020304" pitchFamily="18" charset="0"/>
              </a:rPr>
              <a:t>Là một câu thơ chữ Hán → gợi sự trang trọng, thái độ kiêu hãnh</a:t>
            </a:r>
            <a:r>
              <a:rPr lang="en-US" sz="2600" dirty="0">
                <a:latin typeface="Times New Roman" panose="02020603050405020304" pitchFamily="18" charset="0"/>
                <a:cs typeface="Times New Roman" panose="02020603050405020304" pitchFamily="18" charset="0"/>
              </a:rPr>
              <a:t>.</a:t>
            </a:r>
          </a:p>
          <a:p>
            <a:pPr marL="0" indent="0" algn="just">
              <a:lnSpc>
                <a:spcPct val="105000"/>
              </a:lnSpc>
              <a:buNone/>
            </a:pPr>
            <a:r>
              <a:rPr lang="vi-VN" sz="2600" b="1" i="1" dirty="0">
                <a:solidFill>
                  <a:srgbClr val="C00000"/>
                </a:solidFill>
                <a:latin typeface="Times New Roman" panose="02020603050405020304" pitchFamily="18" charset="0"/>
                <a:cs typeface="Times New Roman" panose="02020603050405020304" pitchFamily="18" charset="0"/>
              </a:rPr>
              <a:t>→ Thái độ của bậc quân tử có tài kinh bang tế thế, sự dõng dạc, tự tin và ý thức sâu sắc về vai trò, trách nhiệm của chính mình.</a:t>
            </a:r>
            <a:endParaRPr lang="en-US" sz="2600" b="1" i="1" dirty="0">
              <a:solidFill>
                <a:srgbClr val="C00000"/>
              </a:solidFill>
              <a:latin typeface="Times New Roman" panose="02020603050405020304" pitchFamily="18" charset="0"/>
              <a:cs typeface="Times New Roman" panose="02020603050405020304" pitchFamily="18" charset="0"/>
            </a:endParaRPr>
          </a:p>
          <a:p>
            <a:pPr algn="just">
              <a:lnSpc>
                <a:spcPct val="105000"/>
              </a:lnSpc>
              <a:buFontTx/>
              <a:buChar char="-"/>
            </a:pPr>
            <a:r>
              <a:rPr lang="en-US" sz="2600" dirty="0">
                <a:latin typeface="Times New Roman" panose="02020603050405020304" pitchFamily="18" charset="0"/>
                <a:cs typeface="Times New Roman" panose="02020603050405020304" pitchFamily="18" charset="0"/>
              </a:rPr>
              <a:t>L</a:t>
            </a:r>
            <a:r>
              <a:rPr lang="vi-VN" sz="2600" dirty="0">
                <a:latin typeface="Times New Roman" panose="02020603050405020304" pitchFamily="18" charset="0"/>
                <a:cs typeface="Times New Roman" panose="02020603050405020304" pitchFamily="18" charset="0"/>
              </a:rPr>
              <a:t>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phương châm hành thế xuất xứ từ những bậc Nho gia</a:t>
            </a:r>
            <a:r>
              <a:rPr lang="en-US" sz="2600" dirty="0">
                <a:latin typeface="Times New Roman" panose="02020603050405020304" pitchFamily="18" charset="0"/>
                <a:cs typeface="Times New Roman" panose="02020603050405020304" pitchFamily="18" charset="0"/>
              </a:rPr>
              <a:t>.</a:t>
            </a:r>
          </a:p>
          <a:p>
            <a:pPr marL="0" indent="0" algn="just">
              <a:lnSpc>
                <a:spcPct val="105000"/>
              </a:lnSpc>
              <a:buNone/>
            </a:pPr>
            <a:r>
              <a:rPr lang="en-US" sz="2600" dirty="0">
                <a:latin typeface="Times New Roman" panose="02020603050405020304" pitchFamily="18" charset="0"/>
                <a:cs typeface="Times New Roman" panose="02020603050405020304" pitchFamily="18" charset="0"/>
              </a:rPr>
              <a:t>		</a:t>
            </a:r>
          </a:p>
        </p:txBody>
      </p:sp>
      <p:pic>
        <p:nvPicPr>
          <p:cNvPr id="10242" name="Picture 2" descr="Chuyện hai đứa trẻ ăn xin trở thành tiến s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534" y="2875956"/>
            <a:ext cx="4372303" cy="334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1654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Horizontal)">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Horizontal)">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Horizontal)">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Horizontal)">
                                      <p:cBhvr>
                                        <p:cTn id="3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78" y="893026"/>
            <a:ext cx="520687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32995" y="1836739"/>
            <a:ext cx="8353644" cy="2139945"/>
          </a:xfrm>
          <a:prstGeom prst="rect">
            <a:avLst/>
          </a:prstGeom>
        </p:spPr>
        <p:txBody>
          <a:bodyPr wrap="square">
            <a:spAutoFit/>
          </a:bodyPr>
          <a:lstStyle/>
          <a:p>
            <a:pPr lvl="0" algn="ctr">
              <a:lnSpc>
                <a:spcPct val="105000"/>
              </a:lnSpc>
              <a:spcBef>
                <a:spcPct val="20000"/>
              </a:spcBef>
            </a:pPr>
            <a:r>
              <a:rPr lang="en-US" sz="2800" dirty="0">
                <a:solidFill>
                  <a:schemeClr val="tx2"/>
                </a:solidFill>
                <a:latin typeface="Times New Roman" panose="02020603050405020304" pitchFamily="18" charset="0"/>
                <a:cs typeface="Times New Roman" panose="02020603050405020304" pitchFamily="18" charset="0"/>
              </a:rPr>
              <a:t> “</a:t>
            </a:r>
            <a:r>
              <a:rPr lang="vi-VN" sz="2800" b="1" i="1" dirty="0">
                <a:solidFill>
                  <a:schemeClr val="tx2"/>
                </a:solidFill>
                <a:latin typeface="Times New Roman" panose="02020603050405020304" pitchFamily="18" charset="0"/>
                <a:cs typeface="Times New Roman" panose="02020603050405020304" pitchFamily="18" charset="0"/>
              </a:rPr>
              <a:t>Ông Hi Văn tài bộ đã vào lồng</a:t>
            </a:r>
            <a:r>
              <a:rPr lang="en-US" sz="2800" b="1" i="1" dirty="0">
                <a:solidFill>
                  <a:schemeClr val="tx2"/>
                </a:solidFill>
                <a:latin typeface="Times New Roman" panose="02020603050405020304" pitchFamily="18" charset="0"/>
                <a:cs typeface="Times New Roman" panose="02020603050405020304" pitchFamily="18" charset="0"/>
              </a:rPr>
              <a:t>”</a:t>
            </a:r>
          </a:p>
          <a:p>
            <a:pPr lvl="0">
              <a:lnSpc>
                <a:spcPct val="105000"/>
              </a:lnSpc>
              <a:spcBef>
                <a:spcPct val="20000"/>
              </a:spcBef>
            </a:pPr>
            <a:r>
              <a:rPr lang="vi-VN" sz="2800" dirty="0">
                <a:solidFill>
                  <a:prstClr val="black"/>
                </a:solidFill>
                <a:latin typeface="Times New Roman" panose="02020603050405020304" pitchFamily="18" charset="0"/>
                <a:cs typeface="Times New Roman" panose="02020603050405020304" pitchFamily="18" charset="0"/>
              </a:rPr>
              <a:t>- Danh xưng độc đáo : </a:t>
            </a:r>
            <a:r>
              <a:rPr lang="vi-VN" sz="2800" b="1" i="1" dirty="0">
                <a:solidFill>
                  <a:srgbClr val="C00000"/>
                </a:solidFill>
                <a:latin typeface="Times New Roman" panose="02020603050405020304" pitchFamily="18" charset="0"/>
                <a:cs typeface="Times New Roman" panose="02020603050405020304" pitchFamily="18" charset="0"/>
              </a:rPr>
              <a:t>“Hi Văn”</a:t>
            </a:r>
            <a:endParaRPr lang="en-US" sz="28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5000"/>
              </a:lnSpc>
              <a:spcBef>
                <a:spcPct val="20000"/>
              </a:spcBef>
            </a:pPr>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“Hi”</a:t>
            </a:r>
            <a:r>
              <a:rPr lang="vi-VN" sz="2800" b="1" i="1" dirty="0">
                <a:solidFill>
                  <a:prstClr val="black"/>
                </a:solidFill>
                <a:latin typeface="Times New Roman" panose="02020603050405020304" pitchFamily="18" charset="0"/>
                <a:cs typeface="Times New Roman" panose="02020603050405020304" pitchFamily="18" charset="0"/>
              </a:rPr>
              <a:t>:</a:t>
            </a:r>
            <a:r>
              <a:rPr lang="vi-VN" sz="2800" b="1" dirty="0">
                <a:solidFill>
                  <a:prstClr val="black"/>
                </a:solidFill>
                <a:latin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cs typeface="Times New Roman" panose="02020603050405020304" pitchFamily="18" charset="0"/>
              </a:rPr>
              <a:t>H</a:t>
            </a:r>
            <a:r>
              <a:rPr lang="vi-VN" sz="2800" i="1" dirty="0">
                <a:solidFill>
                  <a:prstClr val="black"/>
                </a:solidFill>
                <a:latin typeface="Times New Roman" panose="02020603050405020304" pitchFamily="18" charset="0"/>
                <a:cs typeface="Times New Roman" panose="02020603050405020304" pitchFamily="18" charset="0"/>
              </a:rPr>
              <a:t>iếm có, hi hữu</a:t>
            </a:r>
            <a:r>
              <a:rPr lang="en-US" sz="2800" i="1" dirty="0">
                <a:solidFill>
                  <a:prstClr val="black"/>
                </a:solidFill>
                <a:latin typeface="Times New Roman" panose="02020603050405020304" pitchFamily="18" charset="0"/>
                <a:cs typeface="Times New Roman" panose="02020603050405020304" pitchFamily="18" charset="0"/>
              </a:rPr>
              <a:t> </a:t>
            </a:r>
          </a:p>
          <a:p>
            <a:pPr marL="342900" lvl="0" indent="-342900">
              <a:lnSpc>
                <a:spcPct val="105000"/>
              </a:lnSpc>
              <a:spcBef>
                <a:spcPct val="20000"/>
              </a:spcBef>
            </a:pPr>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“Văn”</a:t>
            </a:r>
            <a:r>
              <a:rPr lang="vi-VN" sz="2800" b="1" i="1" dirty="0">
                <a:solidFill>
                  <a:prstClr val="black"/>
                </a:solidFill>
                <a:latin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cs typeface="Times New Roman" panose="02020603050405020304" pitchFamily="18" charset="0"/>
              </a:rPr>
              <a:t>V</a:t>
            </a:r>
            <a:r>
              <a:rPr lang="vi-VN" sz="2800" i="1" dirty="0">
                <a:solidFill>
                  <a:prstClr val="black"/>
                </a:solidFill>
                <a:latin typeface="Times New Roman" panose="02020603050405020304" pitchFamily="18" charset="0"/>
                <a:cs typeface="Times New Roman" panose="02020603050405020304" pitchFamily="18" charset="0"/>
              </a:rPr>
              <a:t>ăn chương</a:t>
            </a:r>
            <a:endParaRPr lang="en-US" sz="2000" i="1" dirty="0"/>
          </a:p>
        </p:txBody>
      </p:sp>
      <p:sp>
        <p:nvSpPr>
          <p:cNvPr id="7" name="Rectangle 6"/>
          <p:cNvSpPr/>
          <p:nvPr/>
        </p:nvSpPr>
        <p:spPr>
          <a:xfrm>
            <a:off x="306868" y="3949157"/>
            <a:ext cx="10891893" cy="3237809"/>
          </a:xfrm>
          <a:prstGeom prst="rect">
            <a:avLst/>
          </a:prstGeom>
        </p:spPr>
        <p:txBody>
          <a:bodyPr wrap="square">
            <a:spAutoFit/>
          </a:bodyPr>
          <a:lstStyle/>
          <a:p>
            <a:pPr marL="342900" lvl="0" indent="-342900">
              <a:lnSpc>
                <a:spcPct val="105000"/>
              </a:lnSpc>
              <a:spcBef>
                <a:spcPct val="20000"/>
              </a:spcBef>
            </a:pPr>
            <a:endParaRPr lang="en-US" sz="28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5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“Tài bộ”</a:t>
            </a:r>
            <a:r>
              <a:rPr lang="vi-VN"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a:t>
            </a:r>
            <a:r>
              <a:rPr lang="vi-VN" sz="2800" dirty="0">
                <a:solidFill>
                  <a:prstClr val="black"/>
                </a:solidFill>
                <a:latin typeface="Times New Roman" panose="02020603050405020304" pitchFamily="18" charset="0"/>
                <a:cs typeface="Times New Roman" panose="02020603050405020304" pitchFamily="18" charset="0"/>
              </a:rPr>
              <a:t>ài hoa </a:t>
            </a:r>
            <a:r>
              <a:rPr lang="vi-VN" sz="2800" dirty="0">
                <a:solidFill>
                  <a:prstClr val="black"/>
                </a:solidFill>
                <a:latin typeface="Arial" panose="020B0604020202020204" pitchFamily="34" charset="0"/>
                <a:cs typeface="Arial" panose="020B0604020202020204" pitchFamily="34" charset="0"/>
              </a:rPr>
              <a:t>→ </a:t>
            </a:r>
            <a:r>
              <a:rPr lang="en-US" sz="2800" dirty="0">
                <a:solidFill>
                  <a:prstClr val="black"/>
                </a:solidFill>
                <a:latin typeface="Times New Roman" panose="02020603050405020304" pitchFamily="18" charset="0"/>
                <a:cs typeface="Times New Roman" panose="02020603050405020304" pitchFamily="18" charset="0"/>
              </a:rPr>
              <a:t>Đ</a:t>
            </a:r>
            <a:r>
              <a:rPr lang="vi-VN" sz="2800" dirty="0">
                <a:solidFill>
                  <a:prstClr val="black"/>
                </a:solidFill>
                <a:latin typeface="Times New Roman" panose="02020603050405020304" pitchFamily="18" charset="0"/>
                <a:cs typeface="Times New Roman" panose="02020603050405020304" pitchFamily="18" charset="0"/>
              </a:rPr>
              <a:t>ề cao tài năng xuất chúng, hơn người.</a:t>
            </a:r>
            <a:endParaRPr lang="en-US" sz="28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5000"/>
              </a:lnSpc>
              <a:spcBef>
                <a:spcPct val="20000"/>
              </a:spcBef>
            </a:pP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Giọng văn khoa trương nhưng không gây khó chịu</a:t>
            </a:r>
            <a:endParaRPr lang="en-US" sz="28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5000"/>
              </a:lnSpc>
              <a:spcBef>
                <a:spcPct val="20000"/>
              </a:spcBef>
            </a:pP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a:solidFill>
                  <a:prstClr val="black"/>
                </a:solidFill>
                <a:latin typeface="Times New Roman" panose="02020603050405020304" pitchFamily="18" charset="0"/>
                <a:cs typeface="Times New Roman" panose="02020603050405020304" pitchFamily="18" charset="0"/>
              </a:rPr>
              <a:t>-</a:t>
            </a:r>
            <a:r>
              <a:rPr lang="en-US" sz="2800" b="1" i="1" dirty="0">
                <a:solidFill>
                  <a:srgbClr val="C00000"/>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“Vào lồng”</a:t>
            </a:r>
            <a:r>
              <a:rPr lang="vi-VN" sz="2800" b="1" i="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Gợi sự trói buộc, giam hãm </a:t>
            </a:r>
            <a:r>
              <a:rPr lang="en-US" altLang="vi-VN" sz="2800" dirty="0" err="1">
                <a:solidFill>
                  <a:prstClr val="black"/>
                </a:solidFill>
                <a:latin typeface="Times New Roman" panose="02020603050405020304" pitchFamily="18" charset="0"/>
                <a:cs typeface="Times New Roman" panose="02020603050405020304" pitchFamily="18" charset="0"/>
              </a:rPr>
              <a:t>của</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những</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khuôn</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phép</a:t>
            </a:r>
            <a:r>
              <a:rPr lang="en-US" altLang="vi-VN" sz="2800"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5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Đặt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đất</a:t>
            </a:r>
            <a:endParaRPr lang="en-US" sz="2800" dirty="0">
              <a:solidFill>
                <a:prstClr val="black"/>
              </a:solidFill>
              <a:latin typeface="Times New Roman" panose="02020603050405020304" pitchFamily="18" charset="0"/>
              <a:cs typeface="Times New Roman" panose="02020603050405020304" pitchFamily="18" charset="0"/>
            </a:endParaRPr>
          </a:p>
          <a:p>
            <a:pPr lvl="0">
              <a:lnSpc>
                <a:spcPct val="105000"/>
              </a:lnSpc>
              <a:spcBef>
                <a:spcPct val="20000"/>
              </a:spcBef>
            </a:pPr>
            <a:r>
              <a:rPr lang="vi-VN" sz="2800" dirty="0">
                <a:solidFill>
                  <a:prstClr val="black"/>
                </a:solidFill>
                <a:latin typeface="Times New Roman" panose="02020603050405020304" pitchFamily="18" charset="0"/>
                <a:cs typeface="Times New Roman" panose="02020603050405020304" pitchFamily="18" charset="0"/>
              </a:rPr>
              <a:t>                          </a:t>
            </a:r>
            <a:endParaRPr lang="en-US" sz="2000" dirty="0">
              <a:solidFill>
                <a:prstClr val="black"/>
              </a:solidFill>
            </a:endParaRPr>
          </a:p>
        </p:txBody>
      </p:sp>
      <p:pic>
        <p:nvPicPr>
          <p:cNvPr id="8" name="Picture 2" descr="NGUYỄN CÔNG TRỨ: XEM CUỘC ĐỜI NHƯ MỘT CUỘC CHƠI - Lịch Sử Có Gì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641" y="1357730"/>
            <a:ext cx="2895875" cy="3062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17285" y="3018041"/>
            <a:ext cx="5588000" cy="1015663"/>
          </a:xfrm>
          <a:prstGeom prst="rect">
            <a:avLst/>
          </a:prstGeom>
          <a:noFill/>
        </p:spPr>
        <p:txBody>
          <a:bodyPr wrap="square" rtlCol="0">
            <a:spAutoFit/>
          </a:bodyPr>
          <a:lstStyle/>
          <a:p>
            <a:pPr algn="ctr"/>
            <a:r>
              <a:rPr lang="vi-VN" sz="3200" b="1" i="1" dirty="0">
                <a:solidFill>
                  <a:schemeClr val="tx2"/>
                </a:solidFill>
                <a:latin typeface="Times New Roman" panose="02020603050405020304" pitchFamily="18" charset="0"/>
                <a:cs typeface="Times New Roman" panose="02020603050405020304" pitchFamily="18" charset="0"/>
              </a:rPr>
              <a:t>→</a:t>
            </a:r>
            <a:r>
              <a:rPr lang="en-US" sz="32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Tài</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năng</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văn</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chương</a:t>
            </a:r>
            <a:r>
              <a:rPr lang="en-US" sz="2800" b="1" i="1" dirty="0">
                <a:solidFill>
                  <a:schemeClr val="tx2"/>
                </a:solidFill>
                <a:latin typeface="Times New Roman" panose="02020603050405020304" pitchFamily="18" charset="0"/>
                <a:cs typeface="Times New Roman" panose="02020603050405020304" pitchFamily="18" charset="0"/>
              </a:rPr>
              <a:t> </a:t>
            </a:r>
          </a:p>
          <a:p>
            <a:pPr algn="ctr"/>
            <a:r>
              <a:rPr lang="en-US" sz="2800" b="1" i="1" dirty="0" err="1">
                <a:solidFill>
                  <a:schemeClr val="tx2"/>
                </a:solidFill>
                <a:latin typeface="Times New Roman" panose="02020603050405020304" pitchFamily="18" charset="0"/>
                <a:cs typeface="Times New Roman" panose="02020603050405020304" pitchFamily="18" charset="0"/>
              </a:rPr>
              <a:t>hiếm</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có</a:t>
            </a:r>
            <a:endParaRPr lang="en-US" sz="2800" b="1" i="1" dirty="0">
              <a:solidFill>
                <a:schemeClr val="tx2"/>
              </a:solidFill>
              <a:latin typeface="Times New Roman" panose="02020603050405020304" pitchFamily="18" charset="0"/>
              <a:cs typeface="Times New Roman" panose="02020603050405020304" pitchFamily="18" charset="0"/>
            </a:endParaRPr>
          </a:p>
        </p:txBody>
      </p:sp>
      <p:sp>
        <p:nvSpPr>
          <p:cNvPr id="10" name="Right Brace 9"/>
          <p:cNvSpPr/>
          <p:nvPr/>
        </p:nvSpPr>
        <p:spPr>
          <a:xfrm>
            <a:off x="4146362" y="3144162"/>
            <a:ext cx="117359" cy="584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624883"/>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down)">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down)">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wipe(down)">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wipe(down)">
                                      <p:cBhvr>
                                        <p:cTn id="5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78" y="893026"/>
            <a:ext cx="520687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10583" y="1848927"/>
            <a:ext cx="11027981" cy="2733056"/>
          </a:xfrm>
          <a:prstGeom prst="rect">
            <a:avLst/>
          </a:prstGeom>
        </p:spPr>
        <p:txBody>
          <a:bodyPr wrap="square">
            <a:spAutoFit/>
          </a:bodyPr>
          <a:lstStyle/>
          <a:p>
            <a:pPr marL="2682875" lvl="0" algn="just">
              <a:lnSpc>
                <a:spcPct val="150000"/>
              </a:lnSpc>
              <a:spcBef>
                <a:spcPct val="20000"/>
              </a:spcBef>
            </a:pPr>
            <a:r>
              <a:rPr lang="en-US" sz="2600" b="1" i="1" dirty="0">
                <a:solidFill>
                  <a:prstClr val="black"/>
                </a:solidFill>
                <a:latin typeface="Times New Roman" panose="02020603050405020304" pitchFamily="18" charset="0"/>
                <a:cs typeface="Times New Roman" panose="02020603050405020304" pitchFamily="18" charset="0"/>
              </a:rPr>
              <a:t>“</a:t>
            </a:r>
            <a:r>
              <a:rPr lang="vi-VN" sz="2600" b="1" i="1" dirty="0">
                <a:solidFill>
                  <a:prstClr val="black"/>
                </a:solidFill>
                <a:latin typeface="Times New Roman" panose="02020603050405020304" pitchFamily="18" charset="0"/>
                <a:cs typeface="Times New Roman" panose="02020603050405020304" pitchFamily="18" charset="0"/>
              </a:rPr>
              <a:t>Khi Thủ khoa, khi Tham Tán, khi Tổng đốc Đông</a:t>
            </a:r>
            <a:r>
              <a:rPr lang="en-US" sz="2600" b="1" i="1" dirty="0">
                <a:solidFill>
                  <a:prstClr val="black"/>
                </a:solidFill>
                <a:latin typeface="Times New Roman" panose="02020603050405020304" pitchFamily="18" charset="0"/>
                <a:cs typeface="Times New Roman" panose="02020603050405020304" pitchFamily="18" charset="0"/>
              </a:rPr>
              <a:t>,</a:t>
            </a:r>
          </a:p>
          <a:p>
            <a:pPr marL="2682875" lvl="0" algn="just">
              <a:lnSpc>
                <a:spcPct val="150000"/>
              </a:lnSpc>
              <a:spcBef>
                <a:spcPct val="20000"/>
              </a:spcBef>
            </a:pPr>
            <a:r>
              <a:rPr lang="vi-VN" sz="2600" b="1" i="1" dirty="0">
                <a:solidFill>
                  <a:prstClr val="black"/>
                </a:solidFill>
                <a:latin typeface="Times New Roman" panose="02020603050405020304" pitchFamily="18" charset="0"/>
                <a:cs typeface="Times New Roman" panose="02020603050405020304" pitchFamily="18" charset="0"/>
              </a:rPr>
              <a:t>Gồm thao lược đã đến tay ngất ngư</a:t>
            </a:r>
            <a:r>
              <a:rPr lang="en-US" sz="2600" b="1" i="1" dirty="0">
                <a:solidFill>
                  <a:prstClr val="black"/>
                </a:solidFill>
                <a:latin typeface="Times New Roman" panose="02020603050405020304" pitchFamily="18" charset="0"/>
                <a:cs typeface="Times New Roman" panose="02020603050405020304" pitchFamily="18" charset="0"/>
              </a:rPr>
              <a:t>ở</a:t>
            </a:r>
            <a:r>
              <a:rPr lang="vi-VN" sz="2600" b="1" i="1" dirty="0">
                <a:solidFill>
                  <a:prstClr val="black"/>
                </a:solidFill>
                <a:latin typeface="Times New Roman" panose="02020603050405020304" pitchFamily="18" charset="0"/>
                <a:cs typeface="Times New Roman" panose="02020603050405020304" pitchFamily="18" charset="0"/>
              </a:rPr>
              <a:t>ng.</a:t>
            </a:r>
            <a:endParaRPr lang="en-US" sz="2600" b="1" i="1" dirty="0">
              <a:solidFill>
                <a:prstClr val="black"/>
              </a:solidFill>
              <a:latin typeface="Times New Roman" panose="02020603050405020304" pitchFamily="18" charset="0"/>
              <a:cs typeface="Times New Roman" panose="02020603050405020304" pitchFamily="18" charset="0"/>
            </a:endParaRPr>
          </a:p>
          <a:p>
            <a:pPr marL="2682875" lvl="0" algn="just">
              <a:lnSpc>
                <a:spcPct val="150000"/>
              </a:lnSpc>
              <a:spcBef>
                <a:spcPct val="20000"/>
              </a:spcBef>
            </a:pPr>
            <a:r>
              <a:rPr lang="vi-VN" sz="2600" b="1" i="1" dirty="0">
                <a:solidFill>
                  <a:prstClr val="black"/>
                </a:solidFill>
                <a:latin typeface="Times New Roman" panose="02020603050405020304" pitchFamily="18" charset="0"/>
                <a:cs typeface="Times New Roman" panose="02020603050405020304" pitchFamily="18" charset="0"/>
              </a:rPr>
              <a:t>Lúc </a:t>
            </a:r>
            <a:r>
              <a:rPr lang="en-US" sz="2600" b="1" i="1" dirty="0">
                <a:solidFill>
                  <a:prstClr val="black"/>
                </a:solidFill>
                <a:latin typeface="Times New Roman" panose="02020603050405020304" pitchFamily="18" charset="0"/>
                <a:cs typeface="Times New Roman" panose="02020603050405020304" pitchFamily="18" charset="0"/>
              </a:rPr>
              <a:t>b</a:t>
            </a:r>
            <a:r>
              <a:rPr lang="vi-VN" sz="2600" b="1" i="1" dirty="0">
                <a:solidFill>
                  <a:prstClr val="black"/>
                </a:solidFill>
                <a:latin typeface="Times New Roman" panose="02020603050405020304" pitchFamily="18" charset="0"/>
                <a:cs typeface="Times New Roman" panose="02020603050405020304" pitchFamily="18" charset="0"/>
              </a:rPr>
              <a:t>ình Tây, cờ đại tướng,</a:t>
            </a:r>
            <a:endParaRPr lang="en-US" sz="2600" b="1" i="1" dirty="0">
              <a:solidFill>
                <a:prstClr val="black"/>
              </a:solidFill>
              <a:latin typeface="Times New Roman" panose="02020603050405020304" pitchFamily="18" charset="0"/>
              <a:cs typeface="Times New Roman" panose="02020603050405020304" pitchFamily="18" charset="0"/>
            </a:endParaRPr>
          </a:p>
          <a:p>
            <a:pPr marL="2682875" lvl="0" algn="just">
              <a:lnSpc>
                <a:spcPct val="150000"/>
              </a:lnSpc>
              <a:spcBef>
                <a:spcPct val="20000"/>
              </a:spcBef>
            </a:pPr>
            <a:r>
              <a:rPr lang="vi-VN" sz="2600" b="1" i="1" dirty="0">
                <a:solidFill>
                  <a:prstClr val="black"/>
                </a:solidFill>
                <a:latin typeface="Times New Roman" panose="02020603050405020304" pitchFamily="18" charset="0"/>
                <a:cs typeface="Times New Roman" panose="02020603050405020304" pitchFamily="18" charset="0"/>
              </a:rPr>
              <a:t>Có khi về Phủ doãn Thừa Thiên.</a:t>
            </a:r>
            <a:r>
              <a:rPr lang="en-US" sz="2600" b="1" i="1" dirty="0">
                <a:solidFill>
                  <a:prstClr val="black"/>
                </a:solidFill>
                <a:latin typeface="Times New Roman" panose="02020603050405020304" pitchFamily="18" charset="0"/>
                <a:cs typeface="Times New Roman" panose="02020603050405020304" pitchFamily="18" charset="0"/>
              </a:rPr>
              <a:t>”</a:t>
            </a:r>
          </a:p>
        </p:txBody>
      </p:sp>
      <p:sp>
        <p:nvSpPr>
          <p:cNvPr id="8" name="Content Placeholder 2"/>
          <p:cNvSpPr>
            <a:spLocks noGrp="1"/>
          </p:cNvSpPr>
          <p:nvPr>
            <p:ph idx="1"/>
          </p:nvPr>
        </p:nvSpPr>
        <p:spPr>
          <a:xfrm>
            <a:off x="732549" y="4683531"/>
            <a:ext cx="11480800" cy="1669978"/>
          </a:xfrm>
        </p:spPr>
        <p:txBody>
          <a:bodyPr>
            <a:noAutofit/>
          </a:bodyPr>
          <a:lstStyle/>
          <a:p>
            <a:pPr algn="just">
              <a:buFontTx/>
              <a:buChar char="-"/>
            </a:pPr>
            <a:r>
              <a:rPr lang="en-US" sz="2800" b="1" i="1" dirty="0" err="1">
                <a:solidFill>
                  <a:schemeClr val="tx2"/>
                </a:solidFill>
                <a:latin typeface="Times New Roman" panose="02020603050405020304" pitchFamily="18" charset="0"/>
                <a:cs typeface="Times New Roman" panose="02020603050405020304" pitchFamily="18" charset="0"/>
              </a:rPr>
              <a:t>Thủ</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pháp</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liệt</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kê</a:t>
            </a:r>
            <a:r>
              <a:rPr lang="en-US" sz="2800" b="1" i="1" dirty="0">
                <a:solidFill>
                  <a:schemeClr val="tx2"/>
                </a:solidFill>
                <a:latin typeface="Times New Roman" panose="02020603050405020304" pitchFamily="18" charset="0"/>
                <a:cs typeface="Times New Roman" panose="02020603050405020304" pitchFamily="18" charset="0"/>
              </a:rPr>
              <a:t>:</a:t>
            </a:r>
          </a:p>
          <a:p>
            <a:pPr marL="0" indent="0" algn="just">
              <a:buNone/>
            </a:pPr>
            <a:r>
              <a:rPr lang="vi-VN" sz="2800"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võ</a:t>
            </a:r>
            <a:r>
              <a:rPr lang="en-US" sz="2800" dirty="0">
                <a:latin typeface="Times New Roman" panose="02020603050405020304" pitchFamily="18" charset="0"/>
                <a:cs typeface="Times New Roman" panose="02020603050405020304" pitchFamily="18" charset="0"/>
              </a:rPr>
              <a:t>.</a:t>
            </a:r>
          </a:p>
          <a:p>
            <a:pPr marL="0" indent="0" algn="just">
              <a:buNone/>
            </a:pPr>
            <a:endPar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a:endParaRPr>
          </a:p>
          <a:p>
            <a:pPr marL="0" indent="0" algn="just">
              <a:buNone/>
            </a:pPr>
            <a:endPar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a:endParaRPr>
          </a:p>
          <a:p>
            <a:pPr marL="0" indent="0" algn="just">
              <a:buNone/>
            </a:pPr>
            <a:endPar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a:endParaRPr>
          </a:p>
          <a:p>
            <a:pPr marL="0" indent="0" algn="just">
              <a:buNone/>
            </a:pPr>
            <a:endPar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a:endParaRPr>
          </a:p>
        </p:txBody>
      </p:sp>
    </p:spTree>
    <p:extLst>
      <p:ext uri="{BB962C8B-B14F-4D97-AF65-F5344CB8AC3E}">
        <p14:creationId xmlns:p14="http://schemas.microsoft.com/office/powerpoint/2010/main" val="42599376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2578" y="893026"/>
            <a:ext cx="520687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20263" y="1716419"/>
            <a:ext cx="11098924" cy="4961358"/>
          </a:xfrm>
          <a:prstGeom prst="rect">
            <a:avLst/>
          </a:prstGeom>
        </p:spPr>
        <p:txBody>
          <a:bodyPr wrap="square">
            <a:spAutoFit/>
          </a:bodyPr>
          <a:lstStyle/>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K</a:t>
            </a:r>
            <a:r>
              <a:rPr lang="vi-VN" sz="2800" dirty="0">
                <a:solidFill>
                  <a:prstClr val="black"/>
                </a:solidFill>
                <a:latin typeface="Times New Roman" panose="02020603050405020304" pitchFamily="18" charset="0"/>
                <a:cs typeface="Times New Roman" panose="02020603050405020304" pitchFamily="18" charset="0"/>
              </a:rPr>
              <a:t>hoe tài </a:t>
            </a:r>
            <a:r>
              <a:rPr lang="en-US" sz="2800" dirty="0" err="1">
                <a:solidFill>
                  <a:prstClr val="black"/>
                </a:solidFill>
                <a:latin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a:t>
            </a:r>
          </a:p>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Giỏi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cs typeface="Times New Roman" panose="02020603050405020304" pitchFamily="18" charset="0"/>
              </a:rPr>
              <a:t>(</a:t>
            </a:r>
            <a:r>
              <a:rPr lang="en-US" sz="2800" i="1" dirty="0" err="1">
                <a:solidFill>
                  <a:prstClr val="black"/>
                </a:solidFill>
                <a:latin typeface="Times New Roman" panose="02020603050405020304" pitchFamily="18" charset="0"/>
                <a:cs typeface="Times New Roman" panose="02020603050405020304" pitchFamily="18" charset="0"/>
              </a:rPr>
              <a:t>Thủ</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khoa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Tham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tán</a:t>
            </a:r>
            <a:r>
              <a:rPr lang="en-US" sz="2800" i="1" dirty="0">
                <a:solidFill>
                  <a:prstClr val="black"/>
                </a:solidFill>
                <a:latin typeface="Times New Roman" panose="02020603050405020304" pitchFamily="18" charset="0"/>
                <a:cs typeface="Times New Roman" panose="02020603050405020304" pitchFamily="18" charset="0"/>
              </a:rPr>
              <a:t>,…)</a:t>
            </a:r>
          </a:p>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Tài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prstClr val="black"/>
                </a:solidFill>
                <a:latin typeface="Times New Roman" panose="02020603050405020304" pitchFamily="18" charset="0"/>
                <a:cs typeface="Times New Roman" panose="02020603050405020304" pitchFamily="18" charset="0"/>
              </a:rPr>
              <a:t>(</a:t>
            </a:r>
            <a:r>
              <a:rPr lang="en-US" sz="2800" i="1" dirty="0" err="1">
                <a:solidFill>
                  <a:prstClr val="black"/>
                </a:solidFill>
                <a:latin typeface="Times New Roman" panose="02020603050405020304" pitchFamily="18" charset="0"/>
                <a:cs typeface="Times New Roman" panose="02020603050405020304" pitchFamily="18" charset="0"/>
              </a:rPr>
              <a:t>thao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lược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cờ</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đại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tướng</a:t>
            </a:r>
            <a:r>
              <a:rPr lang="en-US" sz="2800" i="1" dirty="0">
                <a:solidFill>
                  <a:prstClr val="black"/>
                </a:solidFill>
                <a:latin typeface="Times New Roman" panose="02020603050405020304" pitchFamily="18" charset="0"/>
                <a:cs typeface="Times New Roman" panose="02020603050405020304" pitchFamily="18" charset="0"/>
              </a:rPr>
              <a:t>”,…)</a:t>
            </a:r>
          </a:p>
          <a:p>
            <a:pPr marL="457200" lvl="0" indent="-457200" algn="just">
              <a:lnSpc>
                <a:spcPct val="150000"/>
              </a:lnSpc>
              <a:spcBef>
                <a:spcPct val="20000"/>
              </a:spcBef>
              <a:buFontTx/>
              <a:buChar char="-"/>
            </a:pPr>
            <a:r>
              <a:rPr lang="en-US" sz="2800" dirty="0" err="1">
                <a:solidFill>
                  <a:prstClr val="black"/>
                </a:solidFill>
                <a:latin typeface="Times New Roman" panose="02020603050405020304" pitchFamily="18" charset="0"/>
                <a:cs typeface="Times New Roman" panose="02020603050405020304" pitchFamily="18" charset="0"/>
              </a:rPr>
              <a:t>Thay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tục</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đận</a:t>
            </a:r>
            <a:r>
              <a:rPr lang="en-US" sz="2800" dirty="0">
                <a:solidFill>
                  <a:prstClr val="black"/>
                </a:solidFill>
                <a:latin typeface="Times New Roman" panose="02020603050405020304" pitchFamily="18" charset="0"/>
                <a:cs typeface="Times New Roman" panose="02020603050405020304" pitchFamily="18" charset="0"/>
              </a:rPr>
              <a:t>.</a:t>
            </a:r>
          </a:p>
          <a:p>
            <a:pPr lvl="0" algn="just">
              <a:lnSpc>
                <a:spcPct val="150000"/>
              </a:lnSpc>
              <a:spcBef>
                <a:spcPct val="20000"/>
              </a:spcBef>
            </a:pPr>
            <a:r>
              <a:rPr lang="vi-VN" sz="2800" b="1" dirty="0">
                <a:solidFill>
                  <a:srgbClr val="C00000"/>
                </a:solidFill>
                <a:latin typeface="Times New Roman" panose="02020603050405020304" pitchFamily="18" charset="0"/>
                <a:cs typeface="Times New Roman" panose="02020603050405020304" pitchFamily="18" charset="0"/>
                <a:sym typeface="Wingdings" panose="05000000000000000000"/>
              </a:rPr>
              <a:t></a:t>
            </a:r>
            <a:r>
              <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a:rPr>
              <a:t> </a:t>
            </a:r>
            <a:r>
              <a:rPr lang="vi-VN" sz="2800" b="1" dirty="0">
                <a:solidFill>
                  <a:srgbClr val="C00000"/>
                </a:solidFill>
                <a:latin typeface="Times New Roman" panose="02020603050405020304" pitchFamily="18" charset="0"/>
                <a:cs typeface="Times New Roman" panose="02020603050405020304" pitchFamily="18" charset="0"/>
                <a:sym typeface="Wingdings" panose="05000000000000000000"/>
              </a:rPr>
              <a:t>Sự nghiệp không thuận lợi, song lại chứng tỏ được tài năng hơn người của </a:t>
            </a:r>
            <a:r>
              <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a:rPr>
              <a:t> </a:t>
            </a:r>
            <a:r>
              <a:rPr lang="vi-VN" sz="2800" b="1" dirty="0">
                <a:solidFill>
                  <a:srgbClr val="C00000"/>
                </a:solidFill>
                <a:latin typeface="Times New Roman" panose="02020603050405020304" pitchFamily="18" charset="0"/>
                <a:cs typeface="Times New Roman" panose="02020603050405020304" pitchFamily="18" charset="0"/>
                <a:sym typeface="Wingdings" panose="05000000000000000000"/>
              </a:rPr>
              <a:t>nhà thơ. Đấy là cách chơi ngông dựa trên bản lĩnh, tài năng và sự nghiệp của chính mình. </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52580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down)">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down)">
                                      <p:cBhvr>
                                        <p:cTn id="2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935425" y="1462972"/>
            <a:ext cx="8229600" cy="5632311"/>
          </a:xfrm>
          <a:prstGeom prst="rect">
            <a:avLst/>
          </a:prstGeom>
          <a:noFill/>
        </p:spPr>
        <p:txBody>
          <a:bodyPr wrap="square" rtlCol="0">
            <a:spAutoFit/>
          </a:bodyPr>
          <a:lstStyle/>
          <a:p>
            <a:pPr>
              <a:lnSpc>
                <a:spcPct val="150000"/>
              </a:lnSpc>
            </a:pPr>
            <a:r>
              <a:rPr lang="vi-VN" sz="2400" b="1" i="1" dirty="0">
                <a:solidFill>
                  <a:srgbClr val="FF0000"/>
                </a:solidFill>
                <a:latin typeface="Times New Roman"/>
              </a:rPr>
              <a:t>“Đô môn giải tổ chi niên,</a:t>
            </a:r>
            <a:endParaRPr lang="en-US" sz="2400" b="1" i="1" dirty="0">
              <a:solidFill>
                <a:srgbClr val="FF0000"/>
              </a:solidFill>
            </a:endParaRPr>
          </a:p>
          <a:p>
            <a:pPr>
              <a:lnSpc>
                <a:spcPct val="150000"/>
              </a:lnSpc>
            </a:pPr>
            <a:r>
              <a:rPr lang="vi-VN" sz="2400" b="1" i="1" dirty="0">
                <a:solidFill>
                  <a:srgbClr val="FF0000"/>
                </a:solidFill>
                <a:latin typeface="Times New Roman"/>
              </a:rPr>
              <a:t>Đạc ngựa bò vàng đeo ngất ngưở</a:t>
            </a:r>
            <a:r>
              <a:rPr lang="en-US" sz="2400" b="1" i="1" dirty="0" err="1">
                <a:solidFill>
                  <a:srgbClr val="FF0000"/>
                </a:solidFill>
                <a:latin typeface="Times New Roman" panose="02020603050405020304" pitchFamily="18" charset="0"/>
                <a:cs typeface="Times New Roman" panose="02020603050405020304" pitchFamily="18" charset="0"/>
              </a:rPr>
              <a:t>ng</a:t>
            </a:r>
            <a:endParaRPr lang="en-US" sz="2400" b="1" i="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400" b="1" i="1" dirty="0">
                <a:solidFill>
                  <a:srgbClr val="FF0000"/>
                </a:solidFill>
                <a:latin typeface="Times New Roman"/>
              </a:rPr>
              <a:t>Kìa núi nọ phau phau mây trắng,</a:t>
            </a:r>
            <a:endParaRPr lang="en-US" sz="2400" b="1" i="1" dirty="0">
              <a:solidFill>
                <a:srgbClr val="FF0000"/>
              </a:solidFill>
            </a:endParaRPr>
          </a:p>
          <a:p>
            <a:pPr>
              <a:lnSpc>
                <a:spcPct val="150000"/>
              </a:lnSpc>
            </a:pPr>
            <a:r>
              <a:rPr lang="vi-VN" sz="2400" b="1" i="1" dirty="0">
                <a:solidFill>
                  <a:srgbClr val="FF0000"/>
                </a:solidFill>
                <a:latin typeface="Times New Roman"/>
              </a:rPr>
              <a:t>Tay kiếm cung mà nên dạng từ bi,</a:t>
            </a:r>
            <a:endParaRPr lang="en-US" sz="2400" b="1" i="1" dirty="0">
              <a:solidFill>
                <a:srgbClr val="FF0000"/>
              </a:solidFill>
            </a:endParaRPr>
          </a:p>
          <a:p>
            <a:pPr>
              <a:lnSpc>
                <a:spcPct val="150000"/>
              </a:lnSpc>
            </a:pPr>
            <a:r>
              <a:rPr lang="vi-VN" sz="2400" b="1" i="1" dirty="0">
                <a:solidFill>
                  <a:srgbClr val="FF0000"/>
                </a:solidFill>
                <a:latin typeface="Times New Roman"/>
              </a:rPr>
              <a:t>Gót tiên theo đủng đỉnh một đôi dì, </a:t>
            </a:r>
            <a:endParaRPr lang="en-US" sz="2400" b="1" i="1" dirty="0">
              <a:solidFill>
                <a:srgbClr val="FF0000"/>
              </a:solidFill>
            </a:endParaRPr>
          </a:p>
          <a:p>
            <a:pPr>
              <a:lnSpc>
                <a:spcPct val="150000"/>
              </a:lnSpc>
            </a:pPr>
            <a:r>
              <a:rPr lang="vi-VN" sz="2400" b="1" i="1" dirty="0">
                <a:solidFill>
                  <a:srgbClr val="FF0000"/>
                </a:solidFill>
                <a:latin typeface="Times New Roman"/>
              </a:rPr>
              <a:t>Bụt cũng nực cười ông ngất ngưởng.</a:t>
            </a:r>
            <a:endParaRPr lang="en-US" sz="2400" b="1" i="1" dirty="0">
              <a:solidFill>
                <a:srgbClr val="FF0000"/>
              </a:solidFill>
            </a:endParaRPr>
          </a:p>
          <a:p>
            <a:pPr>
              <a:lnSpc>
                <a:spcPct val="150000"/>
              </a:lnSpc>
            </a:pPr>
            <a:r>
              <a:rPr lang="vi-VN" sz="2400" b="1" i="1" dirty="0">
                <a:solidFill>
                  <a:srgbClr val="FF0000"/>
                </a:solidFill>
                <a:latin typeface="Times New Roman"/>
              </a:rPr>
              <a:t>Được mất dương dương người thái thượng,</a:t>
            </a:r>
            <a:endParaRPr lang="en-US" sz="2400" b="1" i="1" dirty="0">
              <a:solidFill>
                <a:srgbClr val="FF0000"/>
              </a:solidFill>
            </a:endParaRPr>
          </a:p>
          <a:p>
            <a:pPr>
              <a:lnSpc>
                <a:spcPct val="150000"/>
              </a:lnSpc>
            </a:pPr>
            <a:r>
              <a:rPr lang="vi-VN" sz="2400" b="1" i="1" dirty="0">
                <a:solidFill>
                  <a:srgbClr val="FF0000"/>
                </a:solidFill>
                <a:latin typeface="Times New Roman"/>
              </a:rPr>
              <a:t>Khen chê phơi phới ngọn đông phong.</a:t>
            </a:r>
            <a:endParaRPr lang="en-US" sz="2400" b="1" i="1" dirty="0">
              <a:solidFill>
                <a:srgbClr val="FF0000"/>
              </a:solidFill>
            </a:endParaRPr>
          </a:p>
          <a:p>
            <a:pPr>
              <a:lnSpc>
                <a:spcPct val="150000"/>
              </a:lnSpc>
            </a:pPr>
            <a:r>
              <a:rPr lang="vi-VN" sz="2400" b="1" i="1" dirty="0">
                <a:solidFill>
                  <a:srgbClr val="FF0000"/>
                </a:solidFill>
                <a:latin typeface="Times New Roman"/>
              </a:rPr>
              <a:t>Khi ca, khi tửu, khi cắc, khi tùng,</a:t>
            </a:r>
            <a:endParaRPr lang="en-US" sz="2400" b="1" i="1" dirty="0">
              <a:solidFill>
                <a:srgbClr val="FF0000"/>
              </a:solidFill>
            </a:endParaRPr>
          </a:p>
          <a:p>
            <a:pPr>
              <a:lnSpc>
                <a:spcPct val="150000"/>
              </a:lnSpc>
            </a:pPr>
            <a:r>
              <a:rPr lang="vi-VN" sz="2400" b="1" i="1" dirty="0">
                <a:solidFill>
                  <a:srgbClr val="FF0000"/>
                </a:solidFill>
                <a:latin typeface="Times New Roman"/>
              </a:rPr>
              <a:t>Không Phật, không Tiên, không vướng tục.”</a:t>
            </a:r>
            <a:endParaRPr lang="en-US" sz="2400" dirty="0">
              <a:solidFill>
                <a:srgbClr val="FF0000"/>
              </a:solidFill>
            </a:endParaRPr>
          </a:p>
        </p:txBody>
      </p:sp>
      <p:sp>
        <p:nvSpPr>
          <p:cNvPr id="3" name="Rectangle 2"/>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465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linds(horizontal)">
                                      <p:cBhvr>
                                        <p:cTn id="28" dur="500"/>
                                        <p:tgtEl>
                                          <p:spTgt spid="4">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78" y="893026"/>
            <a:ext cx="5161991"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3.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2602" y="1719986"/>
            <a:ext cx="10484103" cy="2677656"/>
          </a:xfrm>
          <a:prstGeom prst="rect">
            <a:avLst/>
          </a:prstGeom>
        </p:spPr>
        <p:txBody>
          <a:bodyPr wrap="square">
            <a:spAutoFit/>
          </a:bodyPr>
          <a:lstStyle/>
          <a:p>
            <a:pPr marL="342900" indent="-342900" algn="just">
              <a:lnSpc>
                <a:spcPct val="150000"/>
              </a:lnSpc>
              <a:buFont typeface="Wingdings" pitchFamily="2" charset="2"/>
              <a:buChar char="v"/>
            </a:pPr>
            <a:r>
              <a:rPr lang="vi-VN" sz="2800" b="1" u="sng" dirty="0">
                <a:solidFill>
                  <a:prstClr val="black"/>
                </a:solidFill>
                <a:latin typeface="Times New Roman" panose="02020603050405020304" pitchFamily="18" charset="0"/>
                <a:cs typeface="Times New Roman" panose="02020603050405020304" pitchFamily="18" charset="0"/>
              </a:rPr>
              <a:t>Những việc làm khác người, trêu ngươi:</a:t>
            </a:r>
            <a:endParaRPr lang="en-US" sz="2800" b="1" u="sng"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800" b="1" i="1" dirty="0">
                <a:solidFill>
                  <a:srgbClr val="0070C0"/>
                </a:solidFill>
                <a:latin typeface="Times New Roman" panose="02020603050405020304" pitchFamily="18" charset="0"/>
                <a:cs typeface="Times New Roman" panose="02020603050405020304" pitchFamily="18" charset="0"/>
              </a:rPr>
              <a:t>- </a:t>
            </a:r>
            <a:r>
              <a:rPr lang="vi-VN" sz="2800" b="1" i="1" dirty="0">
                <a:solidFill>
                  <a:srgbClr val="0070C0"/>
                </a:solidFill>
                <a:latin typeface="Times New Roman" panose="02020603050405020304" pitchFamily="18" charset="0"/>
                <a:cs typeface="Times New Roman" panose="02020603050405020304" pitchFamily="18" charset="0"/>
              </a:rPr>
              <a:t>Cưỡi bò vàng, đeo đạc ngựa </a:t>
            </a:r>
            <a:endParaRPr lang="en-US" sz="2800" b="1" i="1"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thị</a:t>
            </a:r>
            <a:r>
              <a:rPr lang="en-US" sz="2800" dirty="0">
                <a:solidFill>
                  <a:prstClr val="black"/>
                </a:solidFill>
                <a:latin typeface="Times New Roman" panose="02020603050405020304" pitchFamily="18" charset="0"/>
                <a:cs typeface="Times New Roman" panose="02020603050405020304" pitchFamily="18" charset="0"/>
              </a:rPr>
              <a:t> phi,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hài</a:t>
            </a:r>
            <a:r>
              <a:rPr lang="en-US" sz="2800" dirty="0">
                <a:solidFill>
                  <a:prstClr val="black"/>
                </a:solidFill>
                <a:latin typeface="Times New Roman" panose="02020603050405020304" pitchFamily="18" charset="0"/>
                <a:cs typeface="Times New Roman" panose="02020603050405020304" pitchFamily="18" charset="0"/>
              </a:rPr>
              <a:t>.</a:t>
            </a:r>
            <a:endParaRPr lang="en-US" sz="2800" dirty="0">
              <a:solidFill>
                <a:srgbClr val="4F81B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09634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78" y="893026"/>
            <a:ext cx="5161991"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3.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3" name="Rectangle 2"/>
          <p:cNvSpPr/>
          <p:nvPr/>
        </p:nvSpPr>
        <p:spPr>
          <a:xfrm>
            <a:off x="315313" y="1719965"/>
            <a:ext cx="10815142" cy="3970318"/>
          </a:xfrm>
          <a:prstGeom prst="rect">
            <a:avLst/>
          </a:prstGeom>
        </p:spPr>
        <p:txBody>
          <a:bodyPr wrap="square">
            <a:spAutoFit/>
          </a:bodyPr>
          <a:lstStyle/>
          <a:p>
            <a:pPr marL="342900" lvl="0" indent="-342900" algn="just">
              <a:lnSpc>
                <a:spcPct val="150000"/>
              </a:lnSpc>
              <a:buFont typeface="Wingdings" pitchFamily="2" charset="2"/>
              <a:buChar char="v"/>
            </a:pPr>
            <a:r>
              <a:rPr lang="vi-VN" sz="2800" b="1" u="sng" dirty="0">
                <a:solidFill>
                  <a:prstClr val="black"/>
                </a:solidFill>
                <a:latin typeface="Times New Roman" panose="02020603050405020304" pitchFamily="18" charset="0"/>
                <a:cs typeface="Times New Roman" panose="02020603050405020304" pitchFamily="18" charset="0"/>
              </a:rPr>
              <a:t>Những việc làm khác người, trêu ngươi:</a:t>
            </a:r>
            <a:endParaRPr lang="en-US" sz="2800" b="1" u="sng" dirty="0">
              <a:solidFill>
                <a:prstClr val="black"/>
              </a:solidFill>
              <a:latin typeface="Times New Roman" panose="02020603050405020304" pitchFamily="18" charset="0"/>
              <a:cs typeface="Times New Roman" panose="02020603050405020304" pitchFamily="18" charset="0"/>
            </a:endParaRPr>
          </a:p>
          <a:p>
            <a:pPr marL="342900" lvl="0" indent="-342900" algn="just">
              <a:lnSpc>
                <a:spcPct val="150000"/>
              </a:lnSpc>
            </a:pPr>
            <a:r>
              <a:rPr lang="en-US" sz="2800" b="1" i="1" dirty="0">
                <a:solidFill>
                  <a:srgbClr val="0070C0"/>
                </a:solidFill>
                <a:latin typeface="Times New Roman" panose="02020603050405020304" pitchFamily="18" charset="0"/>
                <a:cs typeface="Times New Roman" panose="02020603050405020304" pitchFamily="18" charset="0"/>
              </a:rPr>
              <a:t>- </a:t>
            </a:r>
            <a:r>
              <a:rPr lang="vi-VN" sz="2800" b="1" i="1" dirty="0">
                <a:solidFill>
                  <a:srgbClr val="0070C0"/>
                </a:solidFill>
                <a:latin typeface="Times New Roman" panose="02020603050405020304" pitchFamily="18" charset="0"/>
                <a:cs typeface="Times New Roman" panose="02020603050405020304" pitchFamily="18" charset="0"/>
              </a:rPr>
              <a:t>Đưa đào hát đi chùa, đi ngao du đây đó. </a:t>
            </a:r>
            <a:endParaRPr lang="en-US" sz="2800" b="1" i="1" dirty="0">
              <a:solidFill>
                <a:srgbClr val="0070C0"/>
              </a:solidFill>
              <a:latin typeface="Times New Roman" panose="02020603050405020304" pitchFamily="18" charset="0"/>
              <a:cs typeface="Times New Roman" panose="02020603050405020304" pitchFamily="18" charset="0"/>
            </a:endParaRPr>
          </a:p>
          <a:p>
            <a:pPr lvl="0" algn="just">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vi-VN" sz="2800" dirty="0">
                <a:solidFill>
                  <a:prstClr val="black"/>
                </a:solidFill>
                <a:latin typeface="Times New Roman" panose="02020603050405020304" pitchFamily="18" charset="0"/>
                <a:cs typeface="Times New Roman" panose="02020603050405020304" pitchFamily="18" charset="0"/>
              </a:rPr>
              <a:t> tính thích chơi ngông, đồng thời 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vi-VN" sz="2800" dirty="0">
                <a:solidFill>
                  <a:prstClr val="black"/>
                </a:solidFill>
                <a:latin typeface="Times New Roman" panose="02020603050405020304" pitchFamily="18" charset="0"/>
                <a:cs typeface="Times New Roman" panose="02020603050405020304" pitchFamily="18" charset="0"/>
              </a:rPr>
              <a:t> thích sâu sắc tới nghệ thuật ca trù</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en-US" sz="2800" b="1" i="1" dirty="0">
                <a:solidFill>
                  <a:srgbClr val="C00000"/>
                </a:solidFill>
                <a:latin typeface="Times New Roman" panose="02020603050405020304" pitchFamily="18" charset="0"/>
                <a:cs typeface="Times New Roman" panose="02020603050405020304" pitchFamily="18" charset="0"/>
              </a:rPr>
              <a:t> → </a:t>
            </a:r>
            <a:r>
              <a:rPr lang="en-US" sz="2800" b="1" i="1" dirty="0" err="1">
                <a:solidFill>
                  <a:srgbClr val="C00000"/>
                </a:solidFill>
                <a:latin typeface="Times New Roman" panose="02020603050405020304" pitchFamily="18" charset="0"/>
                <a:cs typeface="Times New Roman" panose="02020603050405020304" pitchFamily="18" charset="0"/>
              </a:rPr>
              <a:t>Lối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sống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ngất</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ngưởng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trái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khoáy</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để</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ngạo</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đời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thể</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hiện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khát</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vọng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tự</a:t>
            </a:r>
            <a:r>
              <a:rPr lang="en-US" sz="2800" b="1" i="1" dirty="0">
                <a:solidFill>
                  <a:srgbClr val="C00000"/>
                </a:solidFill>
                <a:latin typeface="Times New Roman" panose="02020603050405020304" pitchFamily="18" charset="0"/>
                <a:cs typeface="Times New Roman" panose="02020603050405020304" pitchFamily="18" charset="0"/>
              </a:rPr>
              <a:t> do, </a:t>
            </a:r>
            <a:r>
              <a:rPr lang="en-US" sz="2800" b="1" i="1" dirty="0" err="1">
                <a:solidFill>
                  <a:srgbClr val="C00000"/>
                </a:solidFill>
                <a:latin typeface="Times New Roman" panose="02020603050405020304" pitchFamily="18" charset="0"/>
                <a:cs typeface="Times New Roman" panose="02020603050405020304" pitchFamily="18" charset="0"/>
              </a:rPr>
              <a:t>tự</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tại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của</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một</a:t>
            </a:r>
            <a:r>
              <a:rPr lang="en-US" sz="2800" b="1" i="1" dirty="0">
                <a:solidFill>
                  <a:srgbClr val="C00000"/>
                </a:solidFill>
                <a:latin typeface="Times New Roman" panose="02020603050405020304" pitchFamily="18" charset="0"/>
                <a:cs typeface="Times New Roman" panose="02020603050405020304" pitchFamily="18" charset="0"/>
              </a:rPr>
              <a:t> con </a:t>
            </a:r>
            <a:r>
              <a:rPr lang="en-US" sz="2800" b="1" i="1" dirty="0" err="1">
                <a:solidFill>
                  <a:srgbClr val="C00000"/>
                </a:solidFill>
                <a:latin typeface="Times New Roman" panose="02020603050405020304" pitchFamily="18" charset="0"/>
                <a:cs typeface="Times New Roman" panose="02020603050405020304" pitchFamily="18" charset="0"/>
              </a:rPr>
              <a:t>người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muốn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phá</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cách</a:t>
            </a:r>
            <a:r>
              <a:rPr lang="en-US" sz="2800" b="1" i="1" dirty="0">
                <a:solidFill>
                  <a:srgbClr val="C00000"/>
                </a:solidFill>
                <a:latin typeface="Times New Roman" panose="02020603050405020304" pitchFamily="18" charset="0"/>
                <a:cs typeface="Times New Roman" panose="02020603050405020304" pitchFamily="18" charset="0"/>
              </a:rPr>
              <a:t>.</a:t>
            </a:r>
            <a:endParaRPr lang="en-US" sz="28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33022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2"/>
            <a:ext cx="10515600" cy="1325563"/>
          </a:xfrm>
        </p:spPr>
        <p:txBody>
          <a:bodyPr>
            <a:normAutofit/>
          </a:bodyPr>
          <a:lstStyle/>
          <a:p>
            <a:pPr algn="ctr"/>
            <a:r>
              <a:rPr lang="en-US" sz="5400" b="1" i="1" dirty="0" err="1">
                <a:latin typeface="Times New Roman" pitchFamily="18" charset="0"/>
                <a:cs typeface="Times New Roman" pitchFamily="18" charset="0"/>
              </a:rPr>
              <a:t>Cấu</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trúc</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bài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học</a:t>
            </a:r>
            <a:endParaRPr lang="en-US" sz="5400" b="1" i="1" dirty="0">
              <a:latin typeface="Times New Roman" pitchFamily="18" charset="0"/>
              <a:cs typeface="Times New Roman" pitchFamily="18" charset="0"/>
            </a:endParaRPr>
          </a:p>
        </p:txBody>
      </p:sp>
      <p:sp>
        <p:nvSpPr>
          <p:cNvPr id="3" name="Content Placeholder 2"/>
          <p:cNvSpPr>
            <a:spLocks noGrp="1"/>
          </p:cNvSpPr>
          <p:nvPr>
            <p:ph idx="1"/>
          </p:nvPr>
        </p:nvSpPr>
        <p:spPr>
          <a:xfrm>
            <a:off x="1169287" y="1825625"/>
            <a:ext cx="10515600" cy="4351338"/>
          </a:xfrm>
        </p:spPr>
        <p:txBody>
          <a:bodyPr>
            <a:normAutofit fontScale="92500" lnSpcReduction="10000"/>
          </a:bodyPr>
          <a:lstStyle/>
          <a:p>
            <a:pPr marL="569272" indent="-569272">
              <a:lnSpc>
                <a:spcPct val="150000"/>
              </a:lnSpc>
              <a:buAutoNum type="romanUcPeriod"/>
            </a:pPr>
            <a:r>
              <a:rPr lang="en-US" sz="3600" b="1" i="1" dirty="0" err="1">
                <a:solidFill>
                  <a:srgbClr val="0070C0"/>
                </a:solidFill>
                <a:latin typeface="Times New Roman" pitchFamily="18" charset="0"/>
                <a:cs typeface="Times New Roman" pitchFamily="18" charset="0"/>
              </a:rPr>
              <a:t>Tìm</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hiểu</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chung</a:t>
            </a:r>
            <a:endParaRPr lang="en-US" sz="3600" b="1" i="1" dirty="0">
              <a:solidFill>
                <a:srgbClr val="0070C0"/>
              </a:solidFill>
              <a:latin typeface="Times New Roman" pitchFamily="18" charset="0"/>
              <a:cs typeface="Times New Roman" pitchFamily="18" charset="0"/>
            </a:endParaRPr>
          </a:p>
          <a:p>
            <a:pPr marL="569272" indent="-569272">
              <a:lnSpc>
                <a:spcPct val="150000"/>
              </a:lnSpc>
              <a:buAutoNum type="romanUcPeriod"/>
            </a:pPr>
            <a:r>
              <a:rPr lang="en-US" sz="3600" b="1" i="1" dirty="0" err="1">
                <a:solidFill>
                  <a:srgbClr val="0070C0"/>
                </a:solidFill>
                <a:latin typeface="Times New Roman" pitchFamily="18" charset="0"/>
                <a:cs typeface="Times New Roman" pitchFamily="18" charset="0"/>
              </a:rPr>
              <a:t>Đọc</a:t>
            </a:r>
            <a:r>
              <a:rPr lang="en-US" sz="3600" b="1" i="1" dirty="0">
                <a:solidFill>
                  <a:srgbClr val="0070C0"/>
                </a:solidFill>
                <a:latin typeface="Times New Roman" pitchFamily="18" charset="0"/>
                <a:cs typeface="Times New Roman" pitchFamily="18" charset="0"/>
              </a:rPr>
              <a:t> - </a:t>
            </a:r>
            <a:r>
              <a:rPr lang="en-US" sz="3600" b="1" i="1" dirty="0" err="1">
                <a:solidFill>
                  <a:srgbClr val="0070C0"/>
                </a:solidFill>
                <a:latin typeface="Times New Roman" pitchFamily="18" charset="0"/>
                <a:cs typeface="Times New Roman" pitchFamily="18" charset="0"/>
              </a:rPr>
              <a:t>hiểu</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văn</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bản</a:t>
            </a:r>
            <a:endParaRPr lang="en-US" sz="3600" b="1" i="1" dirty="0">
              <a:solidFill>
                <a:srgbClr val="0070C0"/>
              </a:solidFill>
              <a:latin typeface="Times New Roman" pitchFamily="18" charset="0"/>
              <a:cs typeface="Times New Roman" pitchFamily="18" charset="0"/>
            </a:endParaRPr>
          </a:p>
          <a:p>
            <a:pPr marL="569272" indent="-569272">
              <a:lnSpc>
                <a:spcPct val="150000"/>
              </a:lnSpc>
              <a:buAutoNum type="romanUcPeriod"/>
            </a:pPr>
            <a:r>
              <a:rPr lang="en-US" sz="3600" b="1" i="1" dirty="0" err="1">
                <a:solidFill>
                  <a:srgbClr val="0070C0"/>
                </a:solidFill>
                <a:latin typeface="Times New Roman" pitchFamily="18" charset="0"/>
                <a:cs typeface="Times New Roman" pitchFamily="18" charset="0"/>
              </a:rPr>
              <a:t>Tổng</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kết</a:t>
            </a:r>
            <a:endParaRPr lang="en-US" sz="3600" b="1" i="1" dirty="0">
              <a:solidFill>
                <a:srgbClr val="0070C0"/>
              </a:solidFill>
              <a:latin typeface="Times New Roman" pitchFamily="18" charset="0"/>
              <a:cs typeface="Times New Roman" pitchFamily="18" charset="0"/>
            </a:endParaRPr>
          </a:p>
          <a:p>
            <a:pPr marL="569272" indent="-569272">
              <a:lnSpc>
                <a:spcPct val="150000"/>
              </a:lnSpc>
              <a:buAutoNum type="romanUcPeriod"/>
            </a:pPr>
            <a:r>
              <a:rPr lang="en-US" sz="3600" b="1" i="1" dirty="0" err="1">
                <a:solidFill>
                  <a:srgbClr val="0070C0"/>
                </a:solidFill>
                <a:latin typeface="Times New Roman" pitchFamily="18" charset="0"/>
                <a:cs typeface="Times New Roman" pitchFamily="18" charset="0"/>
              </a:rPr>
              <a:t>Luyện</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tập</a:t>
            </a:r>
            <a:endParaRPr lang="en-US" sz="3600" b="1" i="1" dirty="0">
              <a:solidFill>
                <a:srgbClr val="0070C0"/>
              </a:solidFill>
              <a:latin typeface="Times New Roman" pitchFamily="18" charset="0"/>
              <a:cs typeface="Times New Roman" pitchFamily="18" charset="0"/>
            </a:endParaRPr>
          </a:p>
          <a:p>
            <a:pPr marL="569272" indent="-569272">
              <a:lnSpc>
                <a:spcPct val="150000"/>
              </a:lnSpc>
              <a:buAutoNum type="romanUcPeriod"/>
            </a:pPr>
            <a:r>
              <a:rPr lang="en-US" sz="3600" b="1" i="1" dirty="0" err="1">
                <a:solidFill>
                  <a:srgbClr val="0070C0"/>
                </a:solidFill>
                <a:latin typeface="Times New Roman" pitchFamily="18" charset="0"/>
                <a:cs typeface="Times New Roman" pitchFamily="18" charset="0"/>
              </a:rPr>
              <a:t>Củng</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cố</a:t>
            </a:r>
            <a:endParaRPr lang="en-US" sz="3600" b="1" i="1" dirty="0">
              <a:solidFill>
                <a:srgbClr val="0070C0"/>
              </a:solidFill>
              <a:latin typeface="Times New Roman" pitchFamily="18" charset="0"/>
              <a:cs typeface="Times New Roman" pitchFamily="18" charset="0"/>
            </a:endParaRPr>
          </a:p>
        </p:txBody>
      </p:sp>
      <p:pic>
        <p:nvPicPr>
          <p:cNvPr id="5"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941" y="2140518"/>
            <a:ext cx="5491655" cy="3688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72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78" y="893026"/>
            <a:ext cx="5161991"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3.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1602782"/>
            <a:ext cx="11582400" cy="4893647"/>
          </a:xfrm>
          <a:prstGeom prst="rect">
            <a:avLst/>
          </a:prstGeom>
          <a:noFill/>
        </p:spPr>
        <p:txBody>
          <a:bodyPr wrap="square" rtlCol="0">
            <a:spAutoFit/>
          </a:bodyPr>
          <a:lstStyle/>
          <a:p>
            <a:pPr algn="just">
              <a:lnSpc>
                <a:spcPct val="150000"/>
              </a:lnSpc>
            </a:pPr>
            <a:r>
              <a:rPr lang="vi-VN" sz="2600" b="1" u="sng" dirty="0">
                <a:solidFill>
                  <a:prstClr val="black"/>
                </a:solidFill>
                <a:latin typeface="Times New Roman" panose="02020603050405020304" pitchFamily="18" charset="0"/>
                <a:cs typeface="Times New Roman" panose="02020603050405020304" pitchFamily="18" charset="0"/>
              </a:rPr>
              <a:t>* Sự thay đổi, chuyển biến trong cuộc đời: Tay cầm kiếm →</a:t>
            </a:r>
            <a:r>
              <a:rPr lang="en-US" sz="2600" b="1" u="sng" dirty="0">
                <a:solidFill>
                  <a:prstClr val="black"/>
                </a:solidFill>
                <a:latin typeface="Times New Roman" panose="02020603050405020304" pitchFamily="18" charset="0"/>
                <a:cs typeface="Times New Roman" panose="02020603050405020304" pitchFamily="18" charset="0"/>
              </a:rPr>
              <a:t> </a:t>
            </a:r>
            <a:r>
              <a:rPr lang="vi-VN" sz="2600" b="1" u="sng" dirty="0">
                <a:solidFill>
                  <a:prstClr val="black"/>
                </a:solidFill>
                <a:latin typeface="Times New Roman" panose="02020603050405020304" pitchFamily="18" charset="0"/>
                <a:cs typeface="Times New Roman" panose="02020603050405020304" pitchFamily="18" charset="0"/>
              </a:rPr>
              <a:t>dạng từ bi</a:t>
            </a:r>
            <a:r>
              <a:rPr lang="en-US" sz="2600" b="1" u="sng"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altLang="en-US" sz="2600" dirty="0">
                <a:solidFill>
                  <a:prstClr val="black"/>
                </a:solidFill>
                <a:latin typeface="Times New Roman" panose="02020603050405020304" pitchFamily="18" charset="0"/>
                <a:cs typeface="Times New Roman" panose="02020603050405020304" pitchFamily="18" charset="0"/>
              </a:rPr>
              <a:t>  </a:t>
            </a:r>
            <a:r>
              <a:rPr lang="vi-VN" altLang="en-US" sz="2600" b="1" i="1" dirty="0">
                <a:solidFill>
                  <a:srgbClr val="C00000"/>
                </a:solidFill>
                <a:latin typeface="Times New Roman" panose="02020603050405020304" pitchFamily="18" charset="0"/>
                <a:cs typeface="Times New Roman" panose="02020603050405020304" pitchFamily="18" charset="0"/>
              </a:rPr>
              <a:t>- Sử dụng nghệ thuật đối lập: </a:t>
            </a:r>
          </a:p>
          <a:p>
            <a:pPr algn="just">
              <a:lnSpc>
                <a:spcPct val="150000"/>
              </a:lnSpc>
            </a:pPr>
            <a:r>
              <a:rPr lang="en-US" altLang="en-US" sz="2600" dirty="0">
                <a:solidFill>
                  <a:prstClr val="black"/>
                </a:solidFill>
                <a:latin typeface="Times New Roman" panose="02020603050405020304" pitchFamily="18" charset="0"/>
                <a:cs typeface="Times New Roman" panose="02020603050405020304" pitchFamily="18" charset="0"/>
              </a:rPr>
              <a:t>  </a:t>
            </a:r>
            <a:r>
              <a:rPr lang="vi-VN" altLang="en-US" sz="2600" dirty="0">
                <a:solidFill>
                  <a:prstClr val="black"/>
                </a:solidFill>
                <a:latin typeface="Times New Roman" panose="02020603050405020304" pitchFamily="18" charset="0"/>
                <a:cs typeface="Times New Roman" panose="02020603050405020304" pitchFamily="18" charset="0"/>
              </a:rPr>
              <a:t>+ Tay </a:t>
            </a:r>
            <a:r>
              <a:rPr lang="en-US" altLang="en-US" sz="2600" dirty="0" err="1">
                <a:solidFill>
                  <a:prstClr val="black"/>
                </a:solidFill>
                <a:latin typeface="Times New Roman" panose="02020603050405020304" pitchFamily="18" charset="0"/>
                <a:cs typeface="Times New Roman" panose="02020603050405020304" pitchFamily="18" charset="0"/>
              </a:rPr>
              <a:t>kiếm</a:t>
            </a:r>
            <a:r>
              <a:rPr lang="en-US" altLang="en-US" sz="2600" dirty="0">
                <a:solidFill>
                  <a:prstClr val="black"/>
                </a:solidFill>
                <a:latin typeface="Times New Roman" panose="02020603050405020304" pitchFamily="18" charset="0"/>
                <a:cs typeface="Times New Roman" panose="02020603050405020304" pitchFamily="18" charset="0"/>
              </a:rPr>
              <a:t> </a:t>
            </a:r>
            <a:r>
              <a:rPr lang="en-US" altLang="en-US" sz="2600" dirty="0" err="1">
                <a:solidFill>
                  <a:prstClr val="black"/>
                </a:solidFill>
                <a:latin typeface="Times New Roman" panose="02020603050405020304" pitchFamily="18" charset="0"/>
                <a:cs typeface="Times New Roman" panose="02020603050405020304" pitchFamily="18" charset="0"/>
              </a:rPr>
              <a:t>cung</a:t>
            </a:r>
            <a:r>
              <a:rPr lang="vi-VN" altLang="en-US" sz="2600" dirty="0">
                <a:solidFill>
                  <a:prstClr val="black"/>
                </a:solidFill>
                <a:latin typeface="Times New Roman" panose="02020603050405020304" pitchFamily="18" charset="0"/>
                <a:cs typeface="Times New Roman" panose="02020603050405020304" pitchFamily="18" charset="0"/>
              </a:rPr>
              <a:t>:</a:t>
            </a:r>
            <a:r>
              <a:rPr lang="en-US" altLang="en-US" sz="2600" dirty="0">
                <a:solidFill>
                  <a:prstClr val="black"/>
                </a:solidFill>
                <a:latin typeface="Times New Roman" panose="02020603050405020304" pitchFamily="18" charset="0"/>
                <a:cs typeface="Times New Roman" panose="02020603050405020304" pitchFamily="18" charset="0"/>
              </a:rPr>
              <a:t> </a:t>
            </a:r>
            <a:r>
              <a:rPr lang="en-US" altLang="en-US" sz="2600" dirty="0" err="1">
                <a:solidFill>
                  <a:prstClr val="black"/>
                </a:solidFill>
                <a:latin typeface="Times New Roman" panose="02020603050405020304" pitchFamily="18" charset="0"/>
                <a:cs typeface="Times New Roman" panose="02020603050405020304" pitchFamily="18" charset="0"/>
              </a:rPr>
              <a:t>người</a:t>
            </a:r>
            <a:r>
              <a:rPr lang="vi-VN" altLang="en-US" sz="2600" dirty="0">
                <a:solidFill>
                  <a:prstClr val="black"/>
                </a:solidFill>
                <a:latin typeface="Times New Roman" panose="02020603050405020304" pitchFamily="18" charset="0"/>
                <a:cs typeface="Times New Roman" panose="02020603050405020304" pitchFamily="18" charset="0"/>
              </a:rPr>
              <a:t> anh hùng tay nhuốm máu</a:t>
            </a:r>
          </a:p>
          <a:p>
            <a:pPr algn="just">
              <a:lnSpc>
                <a:spcPct val="150000"/>
              </a:lnSpc>
            </a:pPr>
            <a:r>
              <a:rPr lang="en-US" altLang="en-US" sz="2600" dirty="0">
                <a:solidFill>
                  <a:prstClr val="black"/>
                </a:solidFill>
                <a:latin typeface="Times New Roman" panose="02020603050405020304" pitchFamily="18" charset="0"/>
                <a:cs typeface="Times New Roman" panose="02020603050405020304" pitchFamily="18" charset="0"/>
              </a:rPr>
              <a:t>  </a:t>
            </a:r>
            <a:r>
              <a:rPr lang="vi-VN" altLang="en-US" sz="2600" dirty="0">
                <a:solidFill>
                  <a:prstClr val="black"/>
                </a:solidFill>
                <a:latin typeface="Times New Roman" panose="02020603050405020304" pitchFamily="18" charset="0"/>
                <a:cs typeface="Times New Roman" panose="02020603050405020304" pitchFamily="18" charset="0"/>
              </a:rPr>
              <a:t>+ Dạng từ bi: con người trần thế bình thường</a:t>
            </a:r>
            <a:endParaRPr lang="en-US" sz="26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600" b="1" dirty="0">
                <a:solidFill>
                  <a:srgbClr val="4F81BD">
                    <a:lumMod val="50000"/>
                  </a:srgbClr>
                </a:solidFill>
                <a:latin typeface="Times New Roman" panose="02020603050405020304" pitchFamily="18" charset="0"/>
                <a:cs typeface="Times New Roman" panose="02020603050405020304" pitchFamily="18" charset="0"/>
              </a:rPr>
              <a:t>→</a:t>
            </a:r>
            <a:r>
              <a:rPr lang="en-US" sz="2600" b="1" dirty="0">
                <a:solidFill>
                  <a:srgbClr val="4F81BD">
                    <a:lumMod val="50000"/>
                  </a:srgbClr>
                </a:solidFill>
                <a:latin typeface="Times New Roman" panose="02020603050405020304" pitchFamily="18" charset="0"/>
                <a:cs typeface="Times New Roman" panose="02020603050405020304" pitchFamily="18" charset="0"/>
              </a:rPr>
              <a:t> B</a:t>
            </a:r>
            <a:r>
              <a:rPr lang="vi-VN" sz="2600" b="1" dirty="0">
                <a:solidFill>
                  <a:srgbClr val="4F81BD">
                    <a:lumMod val="50000"/>
                  </a:srgbClr>
                </a:solidFill>
                <a:latin typeface="Times New Roman" panose="02020603050405020304" pitchFamily="18" charset="0"/>
                <a:cs typeface="Times New Roman" panose="02020603050405020304" pitchFamily="18" charset="0"/>
              </a:rPr>
              <a:t>ước chuyển mình trong cuộc đời thi sĩ</a:t>
            </a:r>
            <a:r>
              <a:rPr lang="en-US" sz="2600" b="1" dirty="0">
                <a:solidFill>
                  <a:srgbClr val="4F81BD">
                    <a:lumMod val="50000"/>
                  </a:srgbClr>
                </a:solidFill>
                <a:latin typeface="Times New Roman" panose="02020603050405020304" pitchFamily="18" charset="0"/>
                <a:cs typeface="Times New Roman" panose="02020603050405020304" pitchFamily="18" charset="0"/>
              </a:rPr>
              <a:t>: R</a:t>
            </a:r>
            <a:r>
              <a:rPr lang="vi-VN" sz="2600" b="1" dirty="0">
                <a:solidFill>
                  <a:srgbClr val="4F81BD">
                    <a:lumMod val="50000"/>
                  </a:srgbClr>
                </a:solidFill>
                <a:latin typeface="Times New Roman" panose="02020603050405020304" pitchFamily="18" charset="0"/>
                <a:cs typeface="Times New Roman" panose="02020603050405020304" pitchFamily="18" charset="0"/>
              </a:rPr>
              <a:t>ời bỏ công danh để về với lối sống giản dị của người bình thường, tay không bị máu tanh vấy bẩn</a:t>
            </a:r>
            <a:r>
              <a:rPr lang="en-US" sz="2600" b="1" dirty="0">
                <a:solidFill>
                  <a:srgbClr val="4F81BD">
                    <a:lumMod val="50000"/>
                  </a:srgbClr>
                </a:solidFill>
                <a:latin typeface="Times New Roman" panose="02020603050405020304" pitchFamily="18" charset="0"/>
                <a:cs typeface="Times New Roman" panose="02020603050405020304" pitchFamily="18" charset="0"/>
              </a:rPr>
              <a:t>; b</a:t>
            </a:r>
            <a:r>
              <a:rPr lang="vi-VN" sz="2600" b="1" dirty="0">
                <a:solidFill>
                  <a:srgbClr val="4F81BD">
                    <a:lumMod val="50000"/>
                  </a:srgbClr>
                </a:solidFill>
                <a:latin typeface="Times New Roman" panose="02020603050405020304" pitchFamily="18" charset="0"/>
                <a:cs typeface="Times New Roman" panose="02020603050405020304" pitchFamily="18" charset="0"/>
              </a:rPr>
              <a:t>ảo vệ lối sống thanh sạch, sống an nhàn, nhàn thân lẫn nhàn tâm.</a:t>
            </a:r>
          </a:p>
          <a:p>
            <a:pPr algn="just">
              <a:lnSpc>
                <a:spcPct val="150000"/>
              </a:lnSpc>
            </a:pPr>
            <a:r>
              <a:rPr lang="vi-VN" sz="2600" b="1" dirty="0">
                <a:solidFill>
                  <a:srgbClr val="1F497D">
                    <a:lumMod val="50000"/>
                  </a:srgbClr>
                </a:solidFill>
                <a:latin typeface="Times New Roman" panose="02020603050405020304" pitchFamily="18" charset="0"/>
                <a:cs typeface="Times New Roman" panose="02020603050405020304" pitchFamily="18" charset="0"/>
                <a:sym typeface="Wingdings" panose="05000000000000000000"/>
              </a:rPr>
              <a:t> </a:t>
            </a:r>
            <a:r>
              <a:rPr lang="vi-VN" sz="2600" b="1" dirty="0">
                <a:solidFill>
                  <a:srgbClr val="1F497D">
                    <a:lumMod val="50000"/>
                  </a:srgbClr>
                </a:solidFill>
                <a:latin typeface="Times New Roman" panose="02020603050405020304" pitchFamily="18" charset="0"/>
                <a:cs typeface="Times New Roman" panose="02020603050405020304" pitchFamily="18" charset="0"/>
              </a:rPr>
              <a:t>Tâm hồn tự do, cái ngất ngư</a:t>
            </a:r>
            <a:r>
              <a:rPr lang="en-US" sz="2600" b="1" dirty="0">
                <a:solidFill>
                  <a:srgbClr val="1F497D">
                    <a:lumMod val="50000"/>
                  </a:srgbClr>
                </a:solidFill>
                <a:latin typeface="Times New Roman" panose="02020603050405020304" pitchFamily="18" charset="0"/>
                <a:cs typeface="Times New Roman" panose="02020603050405020304" pitchFamily="18" charset="0"/>
              </a:rPr>
              <a:t>ở</a:t>
            </a:r>
            <a:r>
              <a:rPr lang="vi-VN" sz="2600" b="1" dirty="0">
                <a:solidFill>
                  <a:srgbClr val="1F497D">
                    <a:lumMod val="50000"/>
                  </a:srgbClr>
                </a:solidFill>
                <a:latin typeface="Times New Roman" panose="02020603050405020304" pitchFamily="18" charset="0"/>
                <a:cs typeface="Times New Roman" panose="02020603050405020304" pitchFamily="18" charset="0"/>
              </a:rPr>
              <a:t>ng thật đến lập dị của một trang nam tử.</a:t>
            </a:r>
            <a:endParaRPr lang="en-US"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4410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diamond(in)">
                                      <p:cBhvr>
                                        <p:cTn id="31" dur="20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diamond(in)">
                                      <p:cBhvr>
                                        <p:cTn id="3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78" y="893026"/>
            <a:ext cx="5161991"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3.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2100" y="1736883"/>
            <a:ext cx="6616261" cy="489364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600" b="1" u="sng" dirty="0" err="1">
                <a:solidFill>
                  <a:prstClr val="black"/>
                </a:solidFill>
                <a:latin typeface="Times New Roman" panose="02020603050405020304" pitchFamily="18" charset="0"/>
                <a:cs typeface="Times New Roman" panose="02020603050405020304" pitchFamily="18" charset="0"/>
              </a:rPr>
              <a:t>Những</a:t>
            </a:r>
            <a:r>
              <a:rPr lang="en-US" sz="2600" b="1" u="sng" dirty="0">
                <a:solidFill>
                  <a:prstClr val="black"/>
                </a:solidFill>
                <a:latin typeface="Times New Roman" panose="02020603050405020304" pitchFamily="18" charset="0"/>
                <a:cs typeface="Times New Roman" panose="02020603050405020304" pitchFamily="18" charset="0"/>
              </a:rPr>
              <a:t> </a:t>
            </a:r>
            <a:r>
              <a:rPr lang="en-US" sz="2600" b="1" u="sng" dirty="0" err="1">
                <a:solidFill>
                  <a:prstClr val="black"/>
                </a:solidFill>
                <a:latin typeface="Times New Roman" panose="02020603050405020304" pitchFamily="18" charset="0"/>
                <a:cs typeface="Times New Roman" panose="02020603050405020304" pitchFamily="18" charset="0"/>
              </a:rPr>
              <a:t>quan</a:t>
            </a:r>
            <a:r>
              <a:rPr lang="en-US" sz="2600" b="1" u="sng" dirty="0">
                <a:solidFill>
                  <a:prstClr val="black"/>
                </a:solidFill>
                <a:latin typeface="Times New Roman" panose="02020603050405020304" pitchFamily="18" charset="0"/>
                <a:cs typeface="Times New Roman" panose="02020603050405020304" pitchFamily="18" charset="0"/>
              </a:rPr>
              <a:t> </a:t>
            </a:r>
            <a:r>
              <a:rPr lang="en-US" sz="2600" b="1" u="sng" dirty="0" err="1">
                <a:solidFill>
                  <a:prstClr val="black"/>
                </a:solidFill>
                <a:latin typeface="Times New Roman" panose="02020603050405020304" pitchFamily="18" charset="0"/>
                <a:cs typeface="Times New Roman" panose="02020603050405020304" pitchFamily="18" charset="0"/>
              </a:rPr>
              <a:t>niệm</a:t>
            </a:r>
            <a:r>
              <a:rPr lang="en-US" sz="2600" b="1" u="sng" dirty="0">
                <a:solidFill>
                  <a:prstClr val="black"/>
                </a:solidFill>
                <a:latin typeface="Times New Roman" panose="02020603050405020304" pitchFamily="18" charset="0"/>
                <a:cs typeface="Times New Roman" panose="02020603050405020304" pitchFamily="18" charset="0"/>
              </a:rPr>
              <a:t> </a:t>
            </a:r>
            <a:r>
              <a:rPr lang="en-US" sz="2600" b="1" u="sng" dirty="0" err="1">
                <a:solidFill>
                  <a:prstClr val="black"/>
                </a:solidFill>
                <a:latin typeface="Times New Roman" panose="02020603050405020304" pitchFamily="18" charset="0"/>
                <a:cs typeface="Times New Roman" panose="02020603050405020304" pitchFamily="18" charset="0"/>
              </a:rPr>
              <a:t>sống</a:t>
            </a:r>
            <a:r>
              <a:rPr lang="en-US" sz="2600" b="1" u="sng" dirty="0">
                <a:solidFill>
                  <a:prstClr val="black"/>
                </a:solidFill>
                <a:latin typeface="Times New Roman" panose="02020603050405020304" pitchFamily="18" charset="0"/>
                <a:cs typeface="Times New Roman" panose="02020603050405020304" pitchFamily="18" charset="0"/>
              </a:rPr>
              <a:t> </a:t>
            </a:r>
            <a:r>
              <a:rPr lang="en-US" sz="2600" b="1" u="sng" dirty="0" err="1">
                <a:solidFill>
                  <a:prstClr val="black"/>
                </a:solidFill>
                <a:latin typeface="Times New Roman" panose="02020603050405020304" pitchFamily="18" charset="0"/>
                <a:cs typeface="Times New Roman" panose="02020603050405020304" pitchFamily="18" charset="0"/>
              </a:rPr>
              <a:t>riêng</a:t>
            </a:r>
            <a:r>
              <a:rPr lang="en-US" sz="2600" b="1" u="sng" dirty="0">
                <a:solidFill>
                  <a:prstClr val="black"/>
                </a:solidFill>
                <a:latin typeface="Times New Roman" panose="02020603050405020304" pitchFamily="18" charset="0"/>
                <a:cs typeface="Times New Roman" panose="02020603050405020304" pitchFamily="18" charset="0"/>
              </a:rPr>
              <a:t> </a:t>
            </a:r>
            <a:r>
              <a:rPr lang="en-US" sz="2600" b="1" u="sng" dirty="0" err="1">
                <a:solidFill>
                  <a:prstClr val="black"/>
                </a:solidFill>
                <a:latin typeface="Times New Roman" panose="02020603050405020304" pitchFamily="18" charset="0"/>
                <a:cs typeface="Times New Roman" panose="02020603050405020304" pitchFamily="18" charset="0"/>
              </a:rPr>
              <a:t>biệt</a:t>
            </a:r>
            <a:r>
              <a:rPr lang="en-US" sz="2600" b="1" u="sng"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600" dirty="0">
                <a:solidFill>
                  <a:prstClr val="black"/>
                </a:solidFill>
                <a:latin typeface="Times New Roman" panose="02020603050405020304" pitchFamily="18" charset="0"/>
                <a:cs typeface="Times New Roman" panose="02020603050405020304" pitchFamily="18" charset="0"/>
              </a:rPr>
              <a:t>  - </a:t>
            </a:r>
            <a:r>
              <a:rPr lang="en-US" sz="2600" dirty="0" err="1">
                <a:solidFill>
                  <a:prstClr val="black"/>
                </a:solidFill>
                <a:latin typeface="Times New Roman" panose="02020603050405020304" pitchFamily="18" charset="0"/>
                <a:cs typeface="Times New Roman" panose="02020603050405020304" pitchFamily="18" charset="0"/>
              </a:rPr>
              <a:t>Không</a:t>
            </a:r>
            <a:r>
              <a:rPr lang="en-US" sz="2600" dirty="0">
                <a:solidFill>
                  <a:prstClr val="black"/>
                </a:solidFill>
                <a:latin typeface="Times New Roman" panose="02020603050405020304" pitchFamily="18" charset="0"/>
                <a:cs typeface="Times New Roman" panose="02020603050405020304" pitchFamily="18" charset="0"/>
              </a:rPr>
              <a:t> c</a:t>
            </a:r>
            <a:r>
              <a:rPr lang="vi-VN" sz="2600" dirty="0">
                <a:solidFill>
                  <a:prstClr val="black"/>
                </a:solidFill>
                <a:latin typeface="Times New Roman"/>
              </a:rPr>
              <a:t>oi trọng chuyện được mất, khen chê, không mảy may bận tâm thị phi, đàm tiếu của cuộc đời.</a:t>
            </a:r>
            <a:endParaRPr lang="en-US" sz="2600" dirty="0">
              <a:solidFill>
                <a:prstClr val="black"/>
              </a:solidFill>
            </a:endParaRPr>
          </a:p>
          <a:p>
            <a:pPr algn="just">
              <a:lnSpc>
                <a:spcPct val="150000"/>
              </a:lnSpc>
            </a:pPr>
            <a:r>
              <a:rPr lang="en-US" sz="2600" dirty="0">
                <a:solidFill>
                  <a:prstClr val="black"/>
                </a:solidFill>
                <a:latin typeface="Times New Roman" panose="02020603050405020304" pitchFamily="18" charset="0"/>
                <a:cs typeface="Times New Roman" panose="02020603050405020304" pitchFamily="18" charset="0"/>
                <a:sym typeface="+mn-ea"/>
              </a:rPr>
              <a:t>  + </a:t>
            </a:r>
            <a:r>
              <a:rPr lang="vi-VN" sz="2600" dirty="0">
                <a:solidFill>
                  <a:prstClr val="black"/>
                </a:solidFill>
                <a:latin typeface="Times New Roman"/>
                <a:sym typeface="+mn-ea"/>
              </a:rPr>
              <a:t>Sử dụng từ ngữ tương phản, nghệ thuật đối giữa 2 câu thơ</a:t>
            </a:r>
            <a:r>
              <a:rPr lang="en-US" sz="2600" dirty="0">
                <a:solidFill>
                  <a:prstClr val="black"/>
                </a:solidFill>
                <a:sym typeface="+mn-ea"/>
              </a:rPr>
              <a:t> </a:t>
            </a:r>
            <a:r>
              <a:rPr lang="vi-VN" sz="2600" dirty="0">
                <a:solidFill>
                  <a:prstClr val="black"/>
                </a:solidFill>
                <a:latin typeface="Times New Roman"/>
                <a:sym typeface="+mn-ea"/>
              </a:rPr>
              <a:t>(“được mất”, “khen chê”)</a:t>
            </a:r>
            <a:r>
              <a:rPr lang="en-US" sz="2600" dirty="0">
                <a:solidFill>
                  <a:prstClr val="black"/>
                </a:solidFill>
                <a:latin typeface="Times New Roman" panose="02020603050405020304" pitchFamily="18" charset="0"/>
                <a:cs typeface="Times New Roman" panose="02020603050405020304" pitchFamily="18" charset="0"/>
                <a:sym typeface="+mn-ea"/>
              </a:rPr>
              <a:t>.</a:t>
            </a:r>
            <a:endParaRPr lang="en-US" sz="2600" dirty="0">
              <a:solidFill>
                <a:prstClr val="black"/>
              </a:solidFill>
              <a:sym typeface="+mn-ea"/>
            </a:endParaRPr>
          </a:p>
          <a:p>
            <a:pPr algn="just">
              <a:lnSpc>
                <a:spcPct val="150000"/>
              </a:lnSpc>
            </a:pPr>
            <a:r>
              <a:rPr lang="vi-VN" sz="2600" b="1" i="1" dirty="0">
                <a:solidFill>
                  <a:prstClr val="black"/>
                </a:solidFill>
                <a:cs typeface="Arial" panose="020B0604020202020204" pitchFamily="34" charset="0"/>
                <a:sym typeface="+mn-ea"/>
              </a:rPr>
              <a:t>→</a:t>
            </a:r>
            <a:r>
              <a:rPr lang="vi-VN" sz="2600" b="1" i="1" dirty="0">
                <a:solidFill>
                  <a:prstClr val="black"/>
                </a:solidFill>
                <a:latin typeface="Times New Roman"/>
                <a:sym typeface="+mn-ea"/>
              </a:rPr>
              <a:t> </a:t>
            </a:r>
            <a:r>
              <a:rPr lang="en-US" sz="2600" b="1" i="1" dirty="0">
                <a:solidFill>
                  <a:srgbClr val="4F81BD">
                    <a:lumMod val="50000"/>
                  </a:srgbClr>
                </a:solidFill>
                <a:latin typeface="Times New Roman" panose="02020603050405020304" pitchFamily="18" charset="0"/>
                <a:cs typeface="Times New Roman" panose="02020603050405020304" pitchFamily="18" charset="0"/>
                <a:sym typeface="+mn-ea"/>
              </a:rPr>
              <a:t>K</a:t>
            </a:r>
            <a:r>
              <a:rPr lang="vi-VN" sz="2600" b="1" i="1" dirty="0">
                <a:solidFill>
                  <a:srgbClr val="4F81BD">
                    <a:lumMod val="50000"/>
                  </a:srgbClr>
                </a:solidFill>
                <a:latin typeface="Times New Roman" panose="02020603050405020304" pitchFamily="18" charset="0"/>
                <a:cs typeface="Times New Roman" panose="02020603050405020304" pitchFamily="18" charset="0"/>
                <a:sym typeface="+mn-ea"/>
              </a:rPr>
              <a:t>hẳng định thái độ ngất ngưởng, không màng sự đời của mình.</a:t>
            </a:r>
            <a:r>
              <a:rPr lang="vi-VN" sz="2600" b="1" i="1" dirty="0">
                <a:solidFill>
                  <a:prstClr val="black"/>
                </a:solidFill>
                <a:latin typeface="Times New Roman" panose="02020603050405020304" pitchFamily="18" charset="0"/>
                <a:cs typeface="Times New Roman" panose="02020603050405020304" pitchFamily="18" charset="0"/>
                <a:sym typeface="+mn-ea"/>
              </a:rPr>
              <a:t> </a:t>
            </a:r>
            <a:endParaRPr lang="en-US" sz="2600" b="1" i="1" dirty="0">
              <a:solidFill>
                <a:srgbClr val="1F497D">
                  <a:lumMod val="50000"/>
                </a:srgbClr>
              </a:solidFill>
              <a:latin typeface="Times New Roman" panose="02020603050405020304" pitchFamily="18" charset="0"/>
              <a:cs typeface="Times New Roman" panose="02020603050405020304" pitchFamily="18" charset="0"/>
            </a:endParaRPr>
          </a:p>
        </p:txBody>
      </p:sp>
      <p:pic>
        <p:nvPicPr>
          <p:cNvPr id="8"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9" y="2550453"/>
            <a:ext cx="4971395" cy="3688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13083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78" y="893026"/>
            <a:ext cx="5161991"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3.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2099" y="1815730"/>
            <a:ext cx="6695088" cy="4493538"/>
          </a:xfrm>
          <a:prstGeom prst="rect">
            <a:avLst/>
          </a:prstGeom>
        </p:spPr>
        <p:txBody>
          <a:bodyPr wrap="square">
            <a:spAutoFit/>
          </a:bodyPr>
          <a:lstStyle/>
          <a:p>
            <a:pPr marL="342900" indent="-342900" algn="just">
              <a:buFont typeface="Wingdings" panose="05000000000000000000" pitchFamily="2" charset="2"/>
              <a:buChar char="v"/>
            </a:pPr>
            <a:r>
              <a:rPr lang="en-US" sz="2600" b="1" dirty="0" err="1">
                <a:solidFill>
                  <a:prstClr val="black"/>
                </a:solidFill>
                <a:latin typeface="Times New Roman" panose="02020603050405020304" pitchFamily="18" charset="0"/>
                <a:cs typeface="Times New Roman" panose="02020603050405020304" pitchFamily="18" charset="0"/>
              </a:rPr>
              <a:t>Những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quan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niệm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sống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riêng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biệt</a:t>
            </a:r>
            <a:r>
              <a:rPr lang="en-US" sz="2600" b="1" dirty="0">
                <a:solidFill>
                  <a:prstClr val="black"/>
                </a:solidFill>
                <a:latin typeface="Times New Roman" panose="02020603050405020304" pitchFamily="18" charset="0"/>
                <a:cs typeface="Times New Roman" panose="02020603050405020304" pitchFamily="18" charset="0"/>
              </a:rPr>
              <a:t>:</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a:rPr>
              <a:t>Sống hết mình với cuộc đời, với bản thân.</a:t>
            </a:r>
          </a:p>
          <a:p>
            <a:pPr algn="just"/>
            <a:r>
              <a:rPr lang="en-US" sz="2600" dirty="0">
                <a:solidFill>
                  <a:prstClr val="black"/>
                </a:solidFill>
                <a:latin typeface="Times New Roman" panose="02020603050405020304" pitchFamily="18" charset="0"/>
                <a:cs typeface="Times New Roman" panose="02020603050405020304" pitchFamily="18" charset="0"/>
              </a:rPr>
              <a:t>  + Điệp từ </a:t>
            </a:r>
            <a:r>
              <a:rPr lang="en-US" sz="2600" b="1" i="1" dirty="0">
                <a:solidFill>
                  <a:srgbClr val="4F81BD">
                    <a:lumMod val="50000"/>
                  </a:srgbClr>
                </a:solidFill>
                <a:latin typeface="Times New Roman" panose="02020603050405020304" pitchFamily="18" charset="0"/>
                <a:cs typeface="Times New Roman" panose="02020603050405020304" pitchFamily="18" charset="0"/>
              </a:rPr>
              <a:t>“khi” </a:t>
            </a:r>
            <a:r>
              <a:rPr lang="en-US" sz="2600" dirty="0">
                <a:solidFill>
                  <a:prstClr val="black"/>
                </a:solidFill>
                <a:latin typeface="Times New Roman" panose="02020603050405020304" pitchFamily="18" charset="0"/>
                <a:cs typeface="Times New Roman" panose="02020603050405020304" pitchFamily="18" charset="0"/>
              </a:rPr>
              <a:t>cùng thủ pháp liệt </a:t>
            </a:r>
            <a:r>
              <a:rPr lang="en-US" sz="2600" dirty="0" err="1">
                <a:solidFill>
                  <a:prstClr val="black"/>
                </a:solidFill>
                <a:latin typeface="Times New Roman" panose="02020603050405020304" pitchFamily="18" charset="0"/>
                <a:cs typeface="Times New Roman" panose="02020603050405020304" pitchFamily="18" charset="0"/>
              </a:rPr>
              <a:t>kê</a:t>
            </a:r>
            <a:r>
              <a:rPr lang="en-US" sz="2600" dirty="0">
                <a:solidFill>
                  <a:prstClr val="black"/>
                </a:solidFill>
                <a:latin typeface="Times New Roman" panose="02020603050405020304" pitchFamily="18" charset="0"/>
                <a:cs typeface="Times New Roman" panose="02020603050405020304" pitchFamily="18" charset="0"/>
              </a:rPr>
              <a:t> </a:t>
            </a:r>
            <a:r>
              <a:rPr lang="en-US" sz="2600" b="1" i="1" dirty="0">
                <a:solidFill>
                  <a:srgbClr val="4F81BD">
                    <a:lumMod val="50000"/>
                  </a:srgbClr>
                </a:solidFill>
                <a:latin typeface="Times New Roman" panose="02020603050405020304" pitchFamily="18" charset="0"/>
                <a:cs typeface="Times New Roman" panose="02020603050405020304" pitchFamily="18" charset="0"/>
              </a:rPr>
              <a:t>“ca, tửu, các, </a:t>
            </a:r>
            <a:r>
              <a:rPr lang="en-US" sz="2600" b="1" i="1" dirty="0" err="1">
                <a:solidFill>
                  <a:srgbClr val="4F81BD">
                    <a:lumMod val="50000"/>
                  </a:srgbClr>
                </a:solidFill>
                <a:latin typeface="Times New Roman" panose="02020603050405020304" pitchFamily="18" charset="0"/>
                <a:cs typeface="Times New Roman" panose="02020603050405020304" pitchFamily="18" charset="0"/>
              </a:rPr>
              <a:t>tùng</a:t>
            </a:r>
            <a:r>
              <a:rPr lang="en-US" sz="2600" b="1" i="1" dirty="0">
                <a:solidFill>
                  <a:srgbClr val="4F81BD">
                    <a:lumMod val="50000"/>
                  </a:srgbClr>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 những thú vui, khoái lạc của người </a:t>
            </a:r>
            <a:r>
              <a:rPr lang="en-US" sz="2600" dirty="0" err="1">
                <a:solidFill>
                  <a:prstClr val="black"/>
                </a:solidFill>
                <a:latin typeface="Times New Roman" panose="02020603050405020304" pitchFamily="18" charset="0"/>
                <a:cs typeface="Times New Roman" panose="02020603050405020304" pitchFamily="18" charset="0"/>
              </a:rPr>
              <a:t>trần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tục</a:t>
            </a:r>
            <a:r>
              <a:rPr lang="en-US" sz="2600" dirty="0">
                <a:solidFill>
                  <a:prstClr val="black"/>
                </a:solidFill>
                <a:latin typeface="Times New Roman" panose="02020603050405020304" pitchFamily="18" charset="0"/>
                <a:cs typeface="Times New Roman" panose="02020603050405020304" pitchFamily="18" charset="0"/>
              </a:rPr>
              <a:t>.</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b="1" dirty="0">
                <a:solidFill>
                  <a:srgbClr val="4F81BD">
                    <a:lumMod val="50000"/>
                  </a:srgbClr>
                </a:solidFill>
                <a:latin typeface="Times New Roman" panose="02020603050405020304" pitchFamily="18" charset="0"/>
                <a:cs typeface="Times New Roman" panose="02020603050405020304" pitchFamily="18" charset="0"/>
              </a:rPr>
              <a:t>Hành động theo ý nghĩ, theo sở thích </a:t>
            </a:r>
            <a:r>
              <a:rPr lang="en-US" sz="2600" b="1" dirty="0" err="1">
                <a:solidFill>
                  <a:srgbClr val="4F81BD">
                    <a:lumMod val="50000"/>
                  </a:srgbClr>
                </a:solidFill>
                <a:latin typeface="Times New Roman" panose="02020603050405020304" pitchFamily="18" charset="0"/>
                <a:cs typeface="Times New Roman" panose="02020603050405020304" pitchFamily="18" charset="0"/>
              </a:rPr>
              <a:t>cá</a:t>
            </a:r>
            <a:r>
              <a:rPr lang="en-US" sz="2600" b="1" dirty="0">
                <a:solidFill>
                  <a:srgbClr val="4F81BD">
                    <a:lumMod val="50000"/>
                  </a:srgbClr>
                </a:solidFill>
                <a:latin typeface="Times New Roman" panose="02020603050405020304" pitchFamily="18" charset="0"/>
                <a:cs typeface="Times New Roman" panose="02020603050405020304" pitchFamily="18" charset="0"/>
              </a:rPr>
              <a:t> </a:t>
            </a:r>
            <a:r>
              <a:rPr lang="en-US" sz="2600" b="1" dirty="0" err="1">
                <a:solidFill>
                  <a:srgbClr val="4F81BD">
                    <a:lumMod val="50000"/>
                  </a:srgbClr>
                </a:solidFill>
                <a:latin typeface="Times New Roman" panose="02020603050405020304" pitchFamily="18" charset="0"/>
                <a:cs typeface="Times New Roman" panose="02020603050405020304" pitchFamily="18" charset="0"/>
              </a:rPr>
              <a:t>nhân</a:t>
            </a:r>
            <a:r>
              <a:rPr lang="en-US" sz="2600" b="1" dirty="0">
                <a:solidFill>
                  <a:srgbClr val="4F81BD">
                    <a:lumMod val="50000"/>
                  </a:srgbClr>
                </a:solidFill>
                <a:latin typeface="Times New Roman" panose="02020603050405020304" pitchFamily="18" charset="0"/>
                <a:cs typeface="Times New Roman" panose="02020603050405020304" pitchFamily="18" charset="0"/>
              </a:rPr>
              <a:t>.</a:t>
            </a:r>
          </a:p>
          <a:p>
            <a:pPr algn="just"/>
            <a:r>
              <a:rPr lang="en-US" sz="2600" dirty="0">
                <a:solidFill>
                  <a:prstClr val="black"/>
                </a:solidFill>
                <a:latin typeface="Times New Roman" panose="02020603050405020304" pitchFamily="18" charset="0"/>
                <a:cs typeface="Times New Roman" panose="02020603050405020304" pitchFamily="18" charset="0"/>
              </a:rPr>
              <a:t>  + </a:t>
            </a:r>
            <a:r>
              <a:rPr lang="en-US" sz="2600" dirty="0" err="1">
                <a:solidFill>
                  <a:prstClr val="black"/>
                </a:solidFill>
                <a:latin typeface="Times New Roman" panose="02020603050405020304" pitchFamily="18" charset="0"/>
                <a:cs typeface="Times New Roman" panose="02020603050405020304" pitchFamily="18" charset="0"/>
              </a:rPr>
              <a:t>Điệp</a:t>
            </a:r>
            <a:r>
              <a:rPr lang="en-US" sz="2600" dirty="0">
                <a:solidFill>
                  <a:prstClr val="black"/>
                </a:solidFill>
                <a:latin typeface="Times New Roman" panose="02020603050405020304" pitchFamily="18" charset="0"/>
                <a:cs typeface="Times New Roman" panose="02020603050405020304" pitchFamily="18" charset="0"/>
              </a:rPr>
              <a:t> từ </a:t>
            </a:r>
            <a:r>
              <a:rPr lang="en-US" sz="2600" b="1" i="1" dirty="0">
                <a:solidFill>
                  <a:srgbClr val="4F81BD">
                    <a:lumMod val="50000"/>
                  </a:srgbClr>
                </a:solidFill>
                <a:latin typeface="Times New Roman" panose="02020603050405020304" pitchFamily="18" charset="0"/>
                <a:cs typeface="Times New Roman" panose="02020603050405020304" pitchFamily="18" charset="0"/>
              </a:rPr>
              <a:t>“không” </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b="1" dirty="0">
                <a:solidFill>
                  <a:srgbClr val="4F81BD">
                    <a:lumMod val="50000"/>
                  </a:srgbClr>
                </a:solidFill>
                <a:latin typeface="Times New Roman" panose="02020603050405020304" pitchFamily="18" charset="0"/>
                <a:cs typeface="Times New Roman" panose="02020603050405020304" pitchFamily="18" charset="0"/>
              </a:rPr>
              <a:t>Hưởng lạc theo cách không giống ai song lại làm toát lên cái chất riêng </a:t>
            </a:r>
            <a:r>
              <a:rPr lang="en-US" sz="2600" b="1" dirty="0" err="1">
                <a:solidFill>
                  <a:srgbClr val="4F81BD">
                    <a:lumMod val="50000"/>
                  </a:srgbClr>
                </a:solidFill>
                <a:latin typeface="Times New Roman" panose="02020603050405020304" pitchFamily="18" charset="0"/>
                <a:cs typeface="Times New Roman" panose="02020603050405020304" pitchFamily="18" charset="0"/>
              </a:rPr>
              <a:t>của</a:t>
            </a:r>
            <a:r>
              <a:rPr lang="en-US" sz="2600" b="1" dirty="0">
                <a:solidFill>
                  <a:srgbClr val="4F81BD">
                    <a:lumMod val="50000"/>
                  </a:srgbClr>
                </a:solidFill>
                <a:latin typeface="Times New Roman" panose="02020603050405020304" pitchFamily="18" charset="0"/>
                <a:cs typeface="Times New Roman" panose="02020603050405020304" pitchFamily="18" charset="0"/>
              </a:rPr>
              <a:t> </a:t>
            </a:r>
            <a:r>
              <a:rPr lang="en-US" sz="2600" b="1" dirty="0" err="1">
                <a:solidFill>
                  <a:srgbClr val="4F81BD">
                    <a:lumMod val="50000"/>
                  </a:srgbClr>
                </a:solidFill>
                <a:latin typeface="Times New Roman" panose="02020603050405020304" pitchFamily="18" charset="0"/>
                <a:cs typeface="Times New Roman" panose="02020603050405020304" pitchFamily="18" charset="0"/>
              </a:rPr>
              <a:t>Nguyễn</a:t>
            </a:r>
            <a:r>
              <a:rPr lang="en-US" sz="2600" b="1" dirty="0">
                <a:solidFill>
                  <a:srgbClr val="4F81BD">
                    <a:lumMod val="50000"/>
                  </a:srgbClr>
                </a:solidFill>
                <a:latin typeface="Times New Roman" panose="02020603050405020304" pitchFamily="18" charset="0"/>
                <a:cs typeface="Times New Roman" panose="02020603050405020304" pitchFamily="18" charset="0"/>
              </a:rPr>
              <a:t> </a:t>
            </a:r>
            <a:r>
              <a:rPr lang="en-US" sz="2600" b="1" dirty="0" err="1">
                <a:solidFill>
                  <a:srgbClr val="4F81BD">
                    <a:lumMod val="50000"/>
                  </a:srgbClr>
                </a:solidFill>
                <a:latin typeface="Times New Roman" panose="02020603050405020304" pitchFamily="18" charset="0"/>
                <a:cs typeface="Times New Roman" panose="02020603050405020304" pitchFamily="18" charset="0"/>
              </a:rPr>
              <a:t>Công</a:t>
            </a:r>
            <a:r>
              <a:rPr lang="en-US" sz="2600" b="1" dirty="0">
                <a:solidFill>
                  <a:srgbClr val="4F81BD">
                    <a:lumMod val="50000"/>
                  </a:srgbClr>
                </a:solidFill>
                <a:latin typeface="Times New Roman" panose="02020603050405020304" pitchFamily="18" charset="0"/>
                <a:cs typeface="Times New Roman" panose="02020603050405020304" pitchFamily="18" charset="0"/>
              </a:rPr>
              <a:t> </a:t>
            </a:r>
            <a:r>
              <a:rPr lang="en-US" sz="2600" b="1" dirty="0" err="1">
                <a:solidFill>
                  <a:srgbClr val="4F81BD">
                    <a:lumMod val="50000"/>
                  </a:srgbClr>
                </a:solidFill>
                <a:latin typeface="Times New Roman" panose="02020603050405020304" pitchFamily="18" charset="0"/>
                <a:cs typeface="Times New Roman" panose="02020603050405020304" pitchFamily="18" charset="0"/>
              </a:rPr>
              <a:t>Trứ</a:t>
            </a:r>
            <a:r>
              <a:rPr lang="en-US" sz="2600" b="1" dirty="0">
                <a:solidFill>
                  <a:srgbClr val="4F81BD">
                    <a:lumMod val="50000"/>
                  </a:srgbClr>
                </a:solidFill>
                <a:latin typeface="Times New Roman" panose="02020603050405020304" pitchFamily="18" charset="0"/>
                <a:cs typeface="Times New Roman" panose="02020603050405020304" pitchFamily="18" charset="0"/>
              </a:rPr>
              <a:t>.</a:t>
            </a:r>
            <a:endParaRPr lang="en-US" sz="2600" dirty="0">
              <a:solidFill>
                <a:srgbClr val="1F497D">
                  <a:lumMod val="50000"/>
                </a:srgbClr>
              </a:solidFill>
              <a:latin typeface="Times New Roman" panose="02020603050405020304" pitchFamily="18" charset="0"/>
              <a:cs typeface="Times New Roman" panose="02020603050405020304" pitchFamily="18" charset="0"/>
            </a:endParaRPr>
          </a:p>
        </p:txBody>
      </p:sp>
      <p:pic>
        <p:nvPicPr>
          <p:cNvPr id="6"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9" y="2550453"/>
            <a:ext cx="4971395" cy="3688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16883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78" y="893026"/>
            <a:ext cx="5161991"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3. </a:t>
            </a:r>
            <a:r>
              <a:rPr lang="en-US" sz="3200" b="1" i="1" dirty="0" err="1">
                <a:solidFill>
                  <a:srgbClr val="C00000"/>
                </a:solidFill>
                <a:latin typeface="Times New Roman" panose="02020603050405020304" pitchFamily="18" charset="0"/>
                <a:cs typeface="Times New Roman" panose="02020603050405020304" pitchFamily="18" charset="0"/>
              </a:rPr>
              <a:t>Ngất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ngưởng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khi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quan</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7857" y="1633747"/>
            <a:ext cx="6427083" cy="2677656"/>
          </a:xfrm>
          <a:prstGeom prst="rect">
            <a:avLst/>
          </a:prstGeom>
        </p:spPr>
        <p:txBody>
          <a:bodyPr wrap="square">
            <a:spAutoFit/>
          </a:bodyPr>
          <a:lstStyle/>
          <a:p>
            <a:pPr lvl="0" algn="just">
              <a:lnSpc>
                <a:spcPct val="150000"/>
              </a:lnSpc>
            </a:pPr>
            <a:endParaRPr lang="en-US" sz="2800" b="1" i="1" dirty="0">
              <a:solidFill>
                <a:srgbClr val="4F81BD">
                  <a:lumMod val="50000"/>
                </a:srgbClr>
              </a:solidFill>
              <a:latin typeface="Times New Roman" panose="02020603050405020304" pitchFamily="18" charset="0"/>
              <a:cs typeface="Times New Roman" panose="02020603050405020304" pitchFamily="18" charset="0"/>
            </a:endParaRPr>
          </a:p>
          <a:p>
            <a:pPr lvl="0" algn="just">
              <a:lnSpc>
                <a:spcPct val="150000"/>
              </a:lnSpc>
            </a:pPr>
            <a:r>
              <a:rPr lang="en-US" sz="2800" b="1" i="1" dirty="0">
                <a:solidFill>
                  <a:srgbClr val="1F497D">
                    <a:lumMod val="50000"/>
                  </a:srgbClr>
                </a:solidFill>
                <a:latin typeface="Times New Roman" panose="02020603050405020304" pitchFamily="18" charset="0"/>
                <a:cs typeface="Times New Roman" panose="02020603050405020304" pitchFamily="18" charset="0"/>
                <a:sym typeface="Wingdings" panose="05000000000000000000" pitchFamily="2" charset="2"/>
              </a:rPr>
              <a:t>   </a:t>
            </a:r>
            <a:r>
              <a:rPr lang="vi-VN" sz="2800" b="1" i="1" dirty="0">
                <a:solidFill>
                  <a:srgbClr val="1F497D">
                    <a:lumMod val="50000"/>
                  </a:srgbClr>
                </a:solidFill>
                <a:latin typeface="Times New Roman" panose="02020603050405020304" pitchFamily="18" charset="0"/>
                <a:cs typeface="Times New Roman" panose="02020603050405020304" pitchFamily="18" charset="0"/>
              </a:rPr>
              <a:t>Ngất ngư</a:t>
            </a:r>
            <a:r>
              <a:rPr lang="en-US" sz="2800" b="1" i="1" dirty="0">
                <a:solidFill>
                  <a:srgbClr val="1F497D">
                    <a:lumMod val="50000"/>
                  </a:srgbClr>
                </a:solidFill>
                <a:latin typeface="Times New Roman" panose="02020603050405020304" pitchFamily="18" charset="0"/>
                <a:cs typeface="Times New Roman" panose="02020603050405020304" pitchFamily="18" charset="0"/>
              </a:rPr>
              <a:t>ở</a:t>
            </a:r>
            <a:r>
              <a:rPr lang="vi-VN" sz="2800" b="1" i="1" dirty="0">
                <a:solidFill>
                  <a:srgbClr val="1F497D">
                    <a:lumMod val="50000"/>
                  </a:srgbClr>
                </a:solidFill>
                <a:latin typeface="Times New Roman" panose="02020603050405020304" pitchFamily="18" charset="0"/>
                <a:cs typeface="Times New Roman" panose="02020603050405020304" pitchFamily="18" charset="0"/>
              </a:rPr>
              <a:t>ng một cách tự do, phóng túng với bản thân, vượt qua những quy tắc hà khắc trong lễ giáo phong kiến.</a:t>
            </a:r>
            <a:endParaRPr lang="en-US" sz="2800" i="1" dirty="0">
              <a:solidFill>
                <a:srgbClr val="1F497D">
                  <a:lumMod val="50000"/>
                </a:srgbClr>
              </a:solidFill>
              <a:latin typeface="Times New Roman" panose="02020603050405020304" pitchFamily="18" charset="0"/>
              <a:cs typeface="Times New Roman" panose="02020603050405020304" pitchFamily="18" charset="0"/>
            </a:endParaRPr>
          </a:p>
        </p:txBody>
      </p:sp>
      <p:pic>
        <p:nvPicPr>
          <p:cNvPr id="9"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9" y="2550453"/>
            <a:ext cx="4971395" cy="3688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53886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30000" t="-50000" b="-45000"/>
          </a:stretch>
        </a:blipFill>
        <a:effectLst/>
      </p:bgPr>
    </p:bg>
    <p:spTree>
      <p:nvGrpSpPr>
        <p:cNvPr id="1" name=""/>
        <p:cNvGrpSpPr/>
        <p:nvPr/>
      </p:nvGrpSpPr>
      <p:grpSpPr>
        <a:xfrm>
          <a:off x="0" y="0"/>
          <a:ext cx="0" cy="0"/>
          <a:chOff x="0" y="0"/>
          <a:chExt cx="0" cy="0"/>
        </a:xfrm>
      </p:grpSpPr>
      <p:sp>
        <p:nvSpPr>
          <p:cNvPr id="4" name="TextBox 3"/>
          <p:cNvSpPr txBox="1"/>
          <p:nvPr/>
        </p:nvSpPr>
        <p:spPr>
          <a:xfrm>
            <a:off x="26259" y="3581441"/>
            <a:ext cx="11582400" cy="2031325"/>
          </a:xfrm>
          <a:prstGeom prst="rect">
            <a:avLst/>
          </a:prstGeom>
          <a:noFill/>
        </p:spPr>
        <p:txBody>
          <a:bodyPr wrap="square" rtlCol="0">
            <a:spAutoFit/>
          </a:bodyPr>
          <a:lstStyle/>
          <a:p>
            <a:pPr algn="r">
              <a:lnSpc>
                <a:spcPct val="150000"/>
              </a:lnSpc>
            </a:pP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Chẳng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Phú</a:t>
            </a:r>
            <a:r>
              <a:rPr lang="en-US" sz="2800" b="1" i="1" dirty="0">
                <a:latin typeface="Times New Roman" panose="02020603050405020304" pitchFamily="18" charset="0"/>
                <a:cs typeface="Times New Roman" panose="02020603050405020304" pitchFamily="18" charset="0"/>
              </a:rPr>
              <a:t>.</a:t>
            </a:r>
          </a:p>
          <a:p>
            <a:pPr algn="r">
              <a:lnSpc>
                <a:spcPct val="150000"/>
              </a:lnSpc>
            </a:pPr>
            <a:r>
              <a:rPr lang="en-US" sz="2800" b="1" i="1" dirty="0" err="1">
                <a:latin typeface="Times New Roman" panose="02020603050405020304" pitchFamily="18" charset="0"/>
                <a:cs typeface="Times New Roman" panose="02020603050405020304" pitchFamily="18" charset="0"/>
              </a:rPr>
              <a:t>Nghĩa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vua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tôi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trọn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vẹn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chung</a:t>
            </a:r>
            <a:r>
              <a:rPr lang="en-US" sz="2800" b="1" i="1" dirty="0">
                <a:latin typeface="Times New Roman" panose="02020603050405020304" pitchFamily="18" charset="0"/>
                <a:cs typeface="Times New Roman" panose="02020603050405020304" pitchFamily="18" charset="0"/>
              </a:rPr>
              <a:t>.</a:t>
            </a:r>
          </a:p>
          <a:p>
            <a:pPr algn="r">
              <a:lnSpc>
                <a:spcPct val="150000"/>
              </a:lnSpc>
            </a:pP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ngưởng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ông</a:t>
            </a:r>
            <a:r>
              <a:rPr lang="en-US" sz="2800" b="1" i="1" dirty="0">
                <a:latin typeface="Times New Roman" panose="02020603050405020304" pitchFamily="18" charset="0"/>
                <a:cs typeface="Times New Roman" panose="02020603050405020304" pitchFamily="18" charset="0"/>
              </a:rPr>
              <a:t>!”</a:t>
            </a:r>
          </a:p>
        </p:txBody>
      </p:sp>
      <p:sp>
        <p:nvSpPr>
          <p:cNvPr id="3" name="Rectangle 2"/>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1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53" y="893026"/>
            <a:ext cx="6821868"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4. </a:t>
            </a:r>
            <a:r>
              <a:rPr lang="en-US" sz="3200" b="1" i="1" dirty="0" err="1">
                <a:solidFill>
                  <a:srgbClr val="C00000"/>
                </a:solidFill>
                <a:latin typeface="Times New Roman" panose="02020603050405020304" pitchFamily="18" charset="0"/>
                <a:cs typeface="Times New Roman" panose="02020603050405020304" pitchFamily="18" charset="0"/>
              </a:rPr>
              <a:t>Vẻ</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đẹp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nhân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cách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Nguyễn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Công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Trứ</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818" y="1681713"/>
            <a:ext cx="10929007" cy="4893647"/>
          </a:xfrm>
          <a:prstGeom prst="rect">
            <a:avLst/>
          </a:prstGeom>
          <a:noFill/>
        </p:spPr>
        <p:txBody>
          <a:bodyPr wrap="square" rtlCol="0">
            <a:spAutoFit/>
          </a:bodyPr>
          <a:lstStyle/>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“Chẳng Trãi, Nhạc cũng vào phường Hàn, Phú,</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Nghĩa vua tôi trọn vẹn đạo sơ chung. </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Trong triều ai ngất ngư</a:t>
            </a:r>
            <a:r>
              <a:rPr lang="en-US" sz="2600" b="1" i="1" dirty="0">
                <a:solidFill>
                  <a:prstClr val="black"/>
                </a:solidFill>
                <a:latin typeface="Times New Roman" panose="02020603050405020304" pitchFamily="18" charset="0"/>
                <a:cs typeface="Times New Roman" panose="02020603050405020304" pitchFamily="18" charset="0"/>
              </a:rPr>
              <a:t>ở</a:t>
            </a:r>
            <a:r>
              <a:rPr lang="vi-VN" sz="2600" b="1" i="1" dirty="0">
                <a:solidFill>
                  <a:prstClr val="black"/>
                </a:solidFill>
                <a:latin typeface="Times New Roman" panose="02020603050405020304" pitchFamily="18" charset="0"/>
                <a:cs typeface="Times New Roman" panose="02020603050405020304" pitchFamily="18" charset="0"/>
              </a:rPr>
              <a:t>ng như ông!”</a:t>
            </a:r>
            <a:endParaRPr lang="en-US" sz="26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600" b="1" i="1" dirty="0">
                <a:solidFill>
                  <a:schemeClr val="tx2"/>
                </a:solidFill>
                <a:latin typeface="Times New Roman" panose="02020603050405020304" pitchFamily="18" charset="0"/>
                <a:cs typeface="Times New Roman" panose="02020603050405020304" pitchFamily="18" charset="0"/>
              </a:rPr>
              <a:t>  - So </a:t>
            </a:r>
            <a:r>
              <a:rPr lang="en-US" sz="2600" b="1" i="1" dirty="0" err="1">
                <a:solidFill>
                  <a:schemeClr val="tx2"/>
                </a:solidFill>
                <a:latin typeface="Times New Roman" panose="02020603050405020304" pitchFamily="18" charset="0"/>
                <a:cs typeface="Times New Roman" panose="02020603050405020304" pitchFamily="18" charset="0"/>
              </a:rPr>
              <a:t>sánh</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với</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các</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danh</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tướng</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thời</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xưa</a:t>
            </a:r>
            <a:r>
              <a:rPr lang="en-US" sz="2600" b="1" i="1" dirty="0">
                <a:solidFill>
                  <a:schemeClr val="tx2"/>
                </a:solidFill>
                <a:latin typeface="Times New Roman" panose="02020603050405020304" pitchFamily="18" charset="0"/>
                <a:cs typeface="Times New Roman" panose="02020603050405020304" pitchFamily="18" charset="0"/>
              </a:rPr>
              <a:t> - </a:t>
            </a:r>
            <a:r>
              <a:rPr lang="en-US" sz="2600" b="1" i="1" dirty="0" err="1">
                <a:solidFill>
                  <a:schemeClr val="tx2"/>
                </a:solidFill>
                <a:latin typeface="Times New Roman" panose="02020603050405020304" pitchFamily="18" charset="0"/>
                <a:cs typeface="Times New Roman" panose="02020603050405020304" pitchFamily="18" charset="0"/>
              </a:rPr>
              <a:t>khẳng</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định</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tài</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năng</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và</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lòng</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trung</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thành</a:t>
            </a:r>
            <a:r>
              <a:rPr lang="en-US" sz="2600" b="1" i="1" dirty="0">
                <a:solidFill>
                  <a:schemeClr val="tx2"/>
                </a:solidFill>
                <a:latin typeface="Times New Roman" panose="02020603050405020304" pitchFamily="18" charset="0"/>
                <a:cs typeface="Times New Roman" panose="02020603050405020304" pitchFamily="18" charset="0"/>
              </a:rPr>
              <a:t>:</a:t>
            </a:r>
          </a:p>
          <a:p>
            <a:pPr algn="just">
              <a:lnSpc>
                <a:spcPct val="150000"/>
              </a:lnSpc>
            </a:pPr>
            <a:r>
              <a:rPr lang="en-US" sz="2600" b="1" i="1" dirty="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a:t>
            </a:r>
            <a:r>
              <a:rPr lang="en-US" sz="2600" b="1" i="1" dirty="0">
                <a:solidFill>
                  <a:prstClr val="black"/>
                </a:solidFill>
                <a:latin typeface="Times New Roman" panose="02020603050405020304" pitchFamily="18" charset="0"/>
                <a:cs typeface="Times New Roman" panose="02020603050405020304" pitchFamily="18" charset="0"/>
              </a:rPr>
              <a:t> </a:t>
            </a:r>
            <a:r>
              <a:rPr lang="vi-VN" sz="2600" b="1" i="1" dirty="0">
                <a:solidFill>
                  <a:srgbClr val="F79646">
                    <a:lumMod val="50000"/>
                  </a:srgbClr>
                </a:solidFill>
                <a:latin typeface="Times New Roman" panose="02020603050405020304" pitchFamily="18" charset="0"/>
                <a:cs typeface="Times New Roman" panose="02020603050405020304" pitchFamily="18" charset="0"/>
              </a:rPr>
              <a:t>“Tr</a:t>
            </a:r>
            <a:r>
              <a:rPr lang="en-US" sz="2600" b="1" i="1" dirty="0">
                <a:solidFill>
                  <a:srgbClr val="F79646">
                    <a:lumMod val="50000"/>
                  </a:srgbClr>
                </a:solidFill>
                <a:latin typeface="Times New Roman" panose="02020603050405020304" pitchFamily="18" charset="0"/>
                <a:cs typeface="Times New Roman" panose="02020603050405020304" pitchFamily="18" charset="0"/>
              </a:rPr>
              <a:t>ã</a:t>
            </a:r>
            <a:r>
              <a:rPr lang="vi-VN" sz="2600" b="1" i="1" dirty="0">
                <a:solidFill>
                  <a:srgbClr val="F79646">
                    <a:lumMod val="50000"/>
                  </a:srgbClr>
                </a:solidFill>
                <a:latin typeface="Times New Roman" panose="02020603050405020304" pitchFamily="18" charset="0"/>
                <a:cs typeface="Times New Roman" panose="02020603050405020304" pitchFamily="18" charset="0"/>
              </a:rPr>
              <a:t>i, Nhạc”, “Hàn Phú”</a:t>
            </a:r>
            <a:r>
              <a:rPr lang="en-US" sz="2600" dirty="0">
                <a:solidFill>
                  <a:prstClr val="black"/>
                </a:solidFill>
                <a:latin typeface="Times New Roman" panose="02020603050405020304" pitchFamily="18" charset="0"/>
                <a:cs typeface="Times New Roman" panose="02020603050405020304" pitchFamily="18" charset="0"/>
              </a:rPr>
              <a:t>:</a:t>
            </a:r>
            <a:r>
              <a:rPr lang="vi-VN" sz="2600" b="1" i="1" dirty="0">
                <a:solidFill>
                  <a:srgbClr val="F79646">
                    <a:lumMod val="50000"/>
                  </a:srgbClr>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Những nguời nổi tiếng có sự nghiệp lớn </a:t>
            </a:r>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lao, ghi danh trong sử sách Trung Quốc</a:t>
            </a:r>
            <a:r>
              <a:rPr lang="en-US" sz="2600"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X</a:t>
            </a:r>
            <a:r>
              <a:rPr lang="vi-VN" sz="2600" dirty="0">
                <a:solidFill>
                  <a:prstClr val="black"/>
                </a:solidFill>
                <a:latin typeface="Times New Roman" panose="02020603050405020304" pitchFamily="18" charset="0"/>
                <a:cs typeface="Times New Roman" panose="02020603050405020304" pitchFamily="18" charset="0"/>
              </a:rPr>
              <a:t>ếp mình ngang hàng với những anh hùng</a:t>
            </a:r>
            <a:r>
              <a:rPr lang="en-US" sz="2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61560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1000"/>
                                        <p:tgtEl>
                                          <p:spTgt spid="6">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plus(in)">
                                      <p:cBhvr>
                                        <p:cTn id="15" dur="1000"/>
                                        <p:tgtEl>
                                          <p:spTgt spid="6">
                                            <p:txEl>
                                              <p:pRg st="1" end="1"/>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plus(in)">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plus(in)">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plus(in)">
                                      <p:cBhvr>
                                        <p:cTn id="28" dur="10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plus(in)">
                                      <p:cBhvr>
                                        <p:cTn id="33"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53" y="893026"/>
            <a:ext cx="6821868"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4. </a:t>
            </a:r>
            <a:r>
              <a:rPr lang="en-US" sz="3200" b="1" i="1" dirty="0" err="1">
                <a:solidFill>
                  <a:srgbClr val="C00000"/>
                </a:solidFill>
                <a:latin typeface="Times New Roman" panose="02020603050405020304" pitchFamily="18" charset="0"/>
                <a:cs typeface="Times New Roman" panose="02020603050405020304" pitchFamily="18" charset="0"/>
              </a:rPr>
              <a:t>Vẻ</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đẹp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nhân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cách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Nguyễn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Công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Trứ</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818" y="1681707"/>
            <a:ext cx="10929007" cy="3093154"/>
          </a:xfrm>
          <a:prstGeom prst="rect">
            <a:avLst/>
          </a:prstGeom>
          <a:noFill/>
        </p:spPr>
        <p:txBody>
          <a:bodyPr wrap="square" rtlCol="0">
            <a:spAutoFit/>
          </a:bodyPr>
          <a:lstStyle/>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“Chẳng Trãi, Nhạc cũng vào phường Hàn, Phú,</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Nghĩa vua tôi trọn vẹn đạo sơ chung. </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Trong triều ai ngất ngư</a:t>
            </a:r>
            <a:r>
              <a:rPr lang="en-US" sz="2600" b="1" i="1" dirty="0">
                <a:solidFill>
                  <a:prstClr val="black"/>
                </a:solidFill>
                <a:latin typeface="Times New Roman" panose="02020603050405020304" pitchFamily="18" charset="0"/>
                <a:cs typeface="Times New Roman" panose="02020603050405020304" pitchFamily="18" charset="0"/>
              </a:rPr>
              <a:t>ở</a:t>
            </a:r>
            <a:r>
              <a:rPr lang="vi-VN" sz="2600" b="1" i="1" dirty="0">
                <a:solidFill>
                  <a:prstClr val="black"/>
                </a:solidFill>
                <a:latin typeface="Times New Roman" panose="02020603050405020304" pitchFamily="18" charset="0"/>
                <a:cs typeface="Times New Roman" panose="02020603050405020304" pitchFamily="18" charset="0"/>
              </a:rPr>
              <a:t>ng như ông!”</a:t>
            </a:r>
            <a:endParaRPr lang="en-US" sz="26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600" b="1" i="1" dirty="0">
                <a:solidFill>
                  <a:srgbClr val="1F497D"/>
                </a:solidFill>
                <a:latin typeface="Times New Roman" panose="02020603050405020304" pitchFamily="18" charset="0"/>
                <a:cs typeface="Times New Roman" panose="02020603050405020304" pitchFamily="18" charset="0"/>
              </a:rPr>
              <a:t>  - So </a:t>
            </a:r>
            <a:r>
              <a:rPr lang="en-US" sz="2600" b="1" i="1" dirty="0" err="1">
                <a:solidFill>
                  <a:srgbClr val="1F497D"/>
                </a:solidFill>
                <a:latin typeface="Times New Roman" panose="02020603050405020304" pitchFamily="18" charset="0"/>
                <a:cs typeface="Times New Roman" panose="02020603050405020304" pitchFamily="18" charset="0"/>
              </a:rPr>
              <a:t>sánh</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với</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các</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danh</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tướng</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thời</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xưa</a:t>
            </a:r>
            <a:r>
              <a:rPr lang="en-US" sz="2600" b="1" i="1" dirty="0">
                <a:solidFill>
                  <a:srgbClr val="1F497D"/>
                </a:solidFill>
                <a:latin typeface="Times New Roman" panose="02020603050405020304" pitchFamily="18" charset="0"/>
                <a:cs typeface="Times New Roman" panose="02020603050405020304" pitchFamily="18" charset="0"/>
              </a:rPr>
              <a:t> - </a:t>
            </a:r>
            <a:r>
              <a:rPr lang="en-US" sz="2600" b="1" i="1" dirty="0" err="1">
                <a:solidFill>
                  <a:srgbClr val="1F497D"/>
                </a:solidFill>
                <a:latin typeface="Times New Roman" panose="02020603050405020304" pitchFamily="18" charset="0"/>
                <a:cs typeface="Times New Roman" panose="02020603050405020304" pitchFamily="18" charset="0"/>
              </a:rPr>
              <a:t>khẳng</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định</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tài</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năng</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và</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lòng</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trung</a:t>
            </a:r>
            <a:r>
              <a:rPr lang="en-US" sz="2600" b="1" i="1" dirty="0">
                <a:solidFill>
                  <a:srgbClr val="1F497D"/>
                </a:solidFill>
                <a:latin typeface="Times New Roman" panose="02020603050405020304" pitchFamily="18" charset="0"/>
                <a:cs typeface="Times New Roman" panose="02020603050405020304" pitchFamily="18" charset="0"/>
              </a:rPr>
              <a:t> </a:t>
            </a:r>
            <a:r>
              <a:rPr lang="en-US" sz="2600" b="1" i="1" dirty="0" err="1">
                <a:solidFill>
                  <a:srgbClr val="1F497D"/>
                </a:solidFill>
                <a:latin typeface="Times New Roman" panose="02020603050405020304" pitchFamily="18" charset="0"/>
                <a:cs typeface="Times New Roman" panose="02020603050405020304" pitchFamily="18" charset="0"/>
              </a:rPr>
              <a:t>thành</a:t>
            </a:r>
            <a:r>
              <a:rPr lang="en-US" sz="2600" b="1" i="1" dirty="0">
                <a:solidFill>
                  <a:srgbClr val="1F497D"/>
                </a:solidFill>
                <a:latin typeface="Times New Roman" panose="02020603050405020304" pitchFamily="18" charset="0"/>
                <a:cs typeface="Times New Roman" panose="02020603050405020304" pitchFamily="18" charset="0"/>
              </a:rPr>
              <a:t>:</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646408" y="4673533"/>
            <a:ext cx="10929007" cy="1292662"/>
          </a:xfrm>
          <a:prstGeom prst="rect">
            <a:avLst/>
          </a:prstGeom>
        </p:spPr>
        <p:txBody>
          <a:bodyPr wrap="square">
            <a:spAutoFit/>
          </a:bodyPr>
          <a:lstStyle/>
          <a:p>
            <a:pPr lvl="0" algn="just">
              <a:lnSpc>
                <a:spcPct val="150000"/>
              </a:lnSpc>
            </a:pPr>
            <a:r>
              <a:rPr lang="en-US" sz="2600" dirty="0">
                <a:solidFill>
                  <a:prstClr val="black"/>
                </a:solidFill>
                <a:latin typeface="Times New Roman" panose="02020603050405020304" pitchFamily="18" charset="0"/>
                <a:cs typeface="Times New Roman" panose="02020603050405020304" pitchFamily="18" charset="0"/>
              </a:rPr>
              <a:t>+ </a:t>
            </a:r>
            <a:r>
              <a:rPr lang="vi-VN" sz="2600" b="1" i="1" dirty="0">
                <a:solidFill>
                  <a:srgbClr val="F79646">
                    <a:lumMod val="50000"/>
                  </a:srgbClr>
                </a:solidFill>
                <a:latin typeface="Times New Roman" panose="02020603050405020304" pitchFamily="18" charset="0"/>
                <a:cs typeface="Times New Roman" panose="02020603050405020304" pitchFamily="18" charset="0"/>
              </a:rPr>
              <a:t>“Vẹn đạo sơ chung”</a:t>
            </a:r>
            <a:r>
              <a:rPr lang="en-US" sz="2600" dirty="0">
                <a:solidFill>
                  <a:prstClr val="black"/>
                </a:solidFill>
                <a:latin typeface="Times New Roman" panose="02020603050405020304" pitchFamily="18" charset="0"/>
                <a:cs typeface="Times New Roman" panose="02020603050405020304" pitchFamily="18" charset="0"/>
              </a:rPr>
              <a:t>:</a:t>
            </a:r>
            <a:r>
              <a:rPr lang="vi-VN" sz="2600" b="1" i="1" dirty="0">
                <a:solidFill>
                  <a:srgbClr val="F79646">
                    <a:lumMod val="50000"/>
                  </a:srgbClr>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Khẳng định mình là một trung thần, đã làm tròn trách nhiệm với vua với dân, hoàn thành phận sự “trị </a:t>
            </a:r>
            <a:r>
              <a:rPr lang="en-US" sz="2600" dirty="0" err="1">
                <a:solidFill>
                  <a:prstClr val="black"/>
                </a:solidFill>
                <a:latin typeface="Times New Roman" panose="02020603050405020304" pitchFamily="18" charset="0"/>
                <a:cs typeface="Times New Roman" panose="02020603050405020304" pitchFamily="18" charset="0"/>
              </a:rPr>
              <a:t>gia</a:t>
            </a:r>
            <a:r>
              <a:rPr lang="vi-VN" sz="2600" dirty="0">
                <a:solidFill>
                  <a:prstClr val="black"/>
                </a:solidFill>
                <a:latin typeface="Times New Roman" panose="02020603050405020304" pitchFamily="18" charset="0"/>
                <a:cs typeface="Times New Roman" panose="02020603050405020304" pitchFamily="18" charset="0"/>
              </a:rPr>
              <a:t> bình quốc”</a:t>
            </a:r>
            <a:r>
              <a:rPr lang="en-US" sz="2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16969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53" y="893026"/>
            <a:ext cx="6821868"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4. </a:t>
            </a:r>
            <a:r>
              <a:rPr lang="en-US" sz="3200" b="1" i="1" dirty="0" err="1">
                <a:solidFill>
                  <a:srgbClr val="C00000"/>
                </a:solidFill>
                <a:latin typeface="Times New Roman" panose="02020603050405020304" pitchFamily="18" charset="0"/>
                <a:cs typeface="Times New Roman" panose="02020603050405020304" pitchFamily="18" charset="0"/>
              </a:rPr>
              <a:t>Vẻ</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đẹp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nhân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cách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Nguyễn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Công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Trứ</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818" y="1788405"/>
            <a:ext cx="10929007" cy="4293483"/>
          </a:xfrm>
          <a:prstGeom prst="rect">
            <a:avLst/>
          </a:prstGeom>
          <a:noFill/>
        </p:spPr>
        <p:txBody>
          <a:bodyPr wrap="square" rtlCol="0">
            <a:spAutoFit/>
          </a:bodyPr>
          <a:lstStyle/>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“Chẳng Trãi, Nhạc cũng vào phường Hàn, Phú,</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Nghĩa vua tôi trọn vẹn đạo sơ chung. </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Trong triều ai ngất ngư</a:t>
            </a:r>
            <a:r>
              <a:rPr lang="en-US" sz="2600" b="1" i="1" dirty="0">
                <a:solidFill>
                  <a:prstClr val="black"/>
                </a:solidFill>
                <a:latin typeface="Times New Roman" panose="02020603050405020304" pitchFamily="18" charset="0"/>
                <a:cs typeface="Times New Roman" panose="02020603050405020304" pitchFamily="18" charset="0"/>
              </a:rPr>
              <a:t>ở</a:t>
            </a:r>
            <a:r>
              <a:rPr lang="vi-VN" sz="2600" b="1" i="1" dirty="0">
                <a:solidFill>
                  <a:prstClr val="black"/>
                </a:solidFill>
                <a:latin typeface="Times New Roman" panose="02020603050405020304" pitchFamily="18" charset="0"/>
                <a:cs typeface="Times New Roman" panose="02020603050405020304" pitchFamily="18" charset="0"/>
              </a:rPr>
              <a:t>ng như ông!”</a:t>
            </a:r>
            <a:endParaRPr lang="en-US" sz="26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endParaRPr lang="en-US" sz="2600" i="1" dirty="0">
              <a:solidFill>
                <a:schemeClr val="tx2"/>
              </a:solidFill>
              <a:latin typeface="Times New Roman" panose="02020603050405020304" pitchFamily="18" charset="0"/>
              <a:cs typeface="Times New Roman" panose="02020603050405020304" pitchFamily="18" charset="0"/>
            </a:endParaRPr>
          </a:p>
          <a:p>
            <a:pPr algn="just">
              <a:lnSpc>
                <a:spcPct val="150000"/>
              </a:lnSpc>
            </a:pPr>
            <a:r>
              <a:rPr lang="vi-VN" sz="2600" i="1" dirty="0">
                <a:solidFill>
                  <a:schemeClr val="tx2"/>
                </a:solidFill>
                <a:latin typeface="Times New Roman" panose="02020603050405020304" pitchFamily="18" charset="0"/>
                <a:cs typeface="Times New Roman" panose="02020603050405020304" pitchFamily="18" charset="0"/>
              </a:rPr>
              <a:t>→</a:t>
            </a:r>
            <a:r>
              <a:rPr lang="en-US" sz="2600"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Tác</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giả</a:t>
            </a:r>
            <a:r>
              <a:rPr lang="vi-VN" sz="2600" b="1" i="1" dirty="0">
                <a:solidFill>
                  <a:schemeClr val="tx2"/>
                </a:solidFill>
                <a:latin typeface="Times New Roman" panose="02020603050405020304" pitchFamily="18" charset="0"/>
                <a:cs typeface="Times New Roman" panose="02020603050405020304" pitchFamily="18" charset="0"/>
              </a:rPr>
              <a:t> tự hào về những cống hiến của chính mình, cũng tự hào</a:t>
            </a:r>
            <a:r>
              <a:rPr lang="en-US" sz="2600" b="1" i="1" dirty="0">
                <a:solidFill>
                  <a:schemeClr val="tx2"/>
                </a:solidFill>
                <a:latin typeface="Times New Roman" panose="02020603050405020304" pitchFamily="18" charset="0"/>
                <a:cs typeface="Times New Roman" panose="02020603050405020304" pitchFamily="18" charset="0"/>
              </a:rPr>
              <a:t> </a:t>
            </a:r>
            <a:r>
              <a:rPr lang="vi-VN" sz="2600" b="1" i="1" dirty="0">
                <a:solidFill>
                  <a:schemeClr val="tx2"/>
                </a:solidFill>
                <a:latin typeface="Times New Roman" panose="02020603050405020304" pitchFamily="18" charset="0"/>
                <a:cs typeface="Times New Roman" panose="02020603050405020304" pitchFamily="18" charset="0"/>
              </a:rPr>
              <a:t>lối sống ngay thẳng, không cúi đầu của bản thân xứng đáng là một </a:t>
            </a:r>
            <a:r>
              <a:rPr lang="en-US" sz="2600" b="1" i="1" dirty="0">
                <a:solidFill>
                  <a:schemeClr val="tx2"/>
                </a:solidFill>
                <a:latin typeface="Times New Roman" panose="02020603050405020304" pitchFamily="18" charset="0"/>
                <a:cs typeface="Times New Roman" panose="02020603050405020304" pitchFamily="18" charset="0"/>
              </a:rPr>
              <a:t> </a:t>
            </a:r>
            <a:r>
              <a:rPr lang="vi-VN" sz="2600" b="1" i="1" dirty="0">
                <a:solidFill>
                  <a:schemeClr val="tx2"/>
                </a:solidFill>
                <a:latin typeface="Times New Roman" panose="02020603050405020304" pitchFamily="18" charset="0"/>
                <a:cs typeface="Times New Roman" panose="02020603050405020304" pitchFamily="18" charset="0"/>
              </a:rPr>
              <a:t>bậ</a:t>
            </a:r>
            <a:r>
              <a:rPr lang="en-US" sz="2600" b="1" i="1" dirty="0">
                <a:solidFill>
                  <a:schemeClr val="tx2"/>
                </a:solidFill>
                <a:latin typeface="Times New Roman" panose="02020603050405020304" pitchFamily="18" charset="0"/>
                <a:cs typeface="Times New Roman" panose="02020603050405020304" pitchFamily="18" charset="0"/>
              </a:rPr>
              <a:t>c</a:t>
            </a:r>
            <a:r>
              <a:rPr lang="vi-VN" sz="2600" b="1" i="1" dirty="0">
                <a:solidFill>
                  <a:schemeClr val="tx2"/>
                </a:solidFill>
                <a:latin typeface="Times New Roman" panose="02020603050405020304" pitchFamily="18" charset="0"/>
                <a:cs typeface="Times New Roman" panose="02020603050405020304" pitchFamily="18" charset="0"/>
              </a:rPr>
              <a:t> Nho </a:t>
            </a:r>
            <a:r>
              <a:rPr lang="en-US" sz="2600" b="1" i="1" dirty="0">
                <a:solidFill>
                  <a:schemeClr val="tx2"/>
                </a:solidFill>
                <a:latin typeface="Times New Roman" panose="02020603050405020304" pitchFamily="18" charset="0"/>
                <a:cs typeface="Times New Roman" panose="02020603050405020304" pitchFamily="18" charset="0"/>
              </a:rPr>
              <a:t>g</a:t>
            </a:r>
            <a:r>
              <a:rPr lang="vi-VN" sz="2600" b="1" i="1" dirty="0">
                <a:solidFill>
                  <a:schemeClr val="tx2"/>
                </a:solidFill>
                <a:latin typeface="Times New Roman" panose="02020603050405020304" pitchFamily="18" charset="0"/>
                <a:cs typeface="Times New Roman" panose="02020603050405020304" pitchFamily="18" charset="0"/>
              </a:rPr>
              <a:t>ia đáng được lưu danh sử sách.</a:t>
            </a:r>
            <a:endParaRPr lang="en-US" sz="2600"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3969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plus(in)">
                                      <p:cBhvr>
                                        <p:cTn id="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2553" y="893026"/>
            <a:ext cx="6821868"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4. </a:t>
            </a:r>
            <a:r>
              <a:rPr lang="en-US" sz="3200" b="1" i="1" dirty="0" err="1">
                <a:solidFill>
                  <a:srgbClr val="C00000"/>
                </a:solidFill>
                <a:latin typeface="Times New Roman" panose="02020603050405020304" pitchFamily="18" charset="0"/>
                <a:cs typeface="Times New Roman" panose="02020603050405020304" pitchFamily="18" charset="0"/>
              </a:rPr>
              <a:t>Vẻ</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đẹp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nhân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cách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Nguyễn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Công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Trứ</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văn</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bản</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818" y="1807844"/>
            <a:ext cx="10929007" cy="4293483"/>
          </a:xfrm>
          <a:prstGeom prst="rect">
            <a:avLst/>
          </a:prstGeom>
          <a:noFill/>
        </p:spPr>
        <p:txBody>
          <a:bodyPr wrap="square" rtlCol="0">
            <a:spAutoFit/>
          </a:bodyPr>
          <a:lstStyle/>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“Chẳng Trãi, Nhạc cũng vào phường Hàn, Phú,</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Nghĩa vua tôi trọn vẹn đạo sơ chung. </a:t>
            </a:r>
            <a:endParaRPr lang="en-US" sz="2600" b="1" i="1" dirty="0">
              <a:solidFill>
                <a:prstClr val="black"/>
              </a:solidFill>
              <a:latin typeface="Times New Roman" panose="02020603050405020304" pitchFamily="18" charset="0"/>
              <a:cs typeface="Times New Roman" panose="02020603050405020304" pitchFamily="18" charset="0"/>
            </a:endParaRPr>
          </a:p>
          <a:p>
            <a:pPr lvl="2" algn="just">
              <a:lnSpc>
                <a:spcPct val="150000"/>
              </a:lnSpc>
            </a:pPr>
            <a:r>
              <a:rPr lang="vi-VN" sz="2600" b="1" i="1" dirty="0">
                <a:solidFill>
                  <a:prstClr val="black"/>
                </a:solidFill>
                <a:latin typeface="Times New Roman" panose="02020603050405020304" pitchFamily="18" charset="0"/>
                <a:cs typeface="Times New Roman" panose="02020603050405020304" pitchFamily="18" charset="0"/>
              </a:rPr>
              <a:t>Trong triều ai ngất ngư</a:t>
            </a:r>
            <a:r>
              <a:rPr lang="en-US" sz="2600" b="1" i="1" dirty="0">
                <a:solidFill>
                  <a:prstClr val="black"/>
                </a:solidFill>
                <a:latin typeface="Times New Roman" panose="02020603050405020304" pitchFamily="18" charset="0"/>
                <a:cs typeface="Times New Roman" panose="02020603050405020304" pitchFamily="18" charset="0"/>
              </a:rPr>
              <a:t>ở</a:t>
            </a:r>
            <a:r>
              <a:rPr lang="vi-VN" sz="2600" b="1" i="1" dirty="0">
                <a:solidFill>
                  <a:prstClr val="black"/>
                </a:solidFill>
                <a:latin typeface="Times New Roman" panose="02020603050405020304" pitchFamily="18" charset="0"/>
                <a:cs typeface="Times New Roman" panose="02020603050405020304" pitchFamily="18" charset="0"/>
              </a:rPr>
              <a:t>ng như ông!”</a:t>
            </a:r>
            <a:endParaRPr lang="en-US" sz="26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600" b="1" i="1" dirty="0">
                <a:solidFill>
                  <a:schemeClr val="tx2"/>
                </a:solidFill>
                <a:latin typeface="Times New Roman" panose="02020603050405020304" pitchFamily="18" charset="0"/>
                <a:cs typeface="Times New Roman" panose="02020603050405020304" pitchFamily="18" charset="0"/>
              </a:rPr>
              <a:t>- So </a:t>
            </a:r>
            <a:r>
              <a:rPr lang="en-US" sz="2600" b="1" i="1" dirty="0" err="1">
                <a:solidFill>
                  <a:schemeClr val="tx2"/>
                </a:solidFill>
                <a:latin typeface="Times New Roman" panose="02020603050405020304" pitchFamily="18" charset="0"/>
                <a:cs typeface="Times New Roman" panose="02020603050405020304" pitchFamily="18" charset="0"/>
              </a:rPr>
              <a:t>sánh</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với</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các</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vị</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quan</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trong</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triều</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nhấn</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mạnh</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sự</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khác</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biệt</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về</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thái</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độ</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và</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quan</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niệm</a:t>
            </a:r>
            <a:r>
              <a:rPr lang="en-US" sz="2600" b="1" i="1" dirty="0">
                <a:solidFill>
                  <a:schemeClr val="tx2"/>
                </a:solidFill>
                <a:latin typeface="Times New Roman" panose="02020603050405020304" pitchFamily="18" charset="0"/>
                <a:cs typeface="Times New Roman" panose="02020603050405020304" pitchFamily="18" charset="0"/>
              </a:rPr>
              <a:t> </a:t>
            </a:r>
            <a:r>
              <a:rPr lang="en-US" sz="2600" b="1" i="1" dirty="0" err="1">
                <a:solidFill>
                  <a:schemeClr val="tx2"/>
                </a:solidFill>
                <a:latin typeface="Times New Roman" panose="02020603050405020304" pitchFamily="18" charset="0"/>
                <a:cs typeface="Times New Roman" panose="02020603050405020304" pitchFamily="18" charset="0"/>
              </a:rPr>
              <a:t>sống</a:t>
            </a:r>
            <a:r>
              <a:rPr lang="en-US" sz="2600" b="1" i="1" dirty="0">
                <a:solidFill>
                  <a:schemeClr val="tx2"/>
                </a:solidFill>
                <a:latin typeface="Times New Roman" panose="02020603050405020304" pitchFamily="18" charset="0"/>
                <a:cs typeface="Times New Roman" panose="02020603050405020304" pitchFamily="18" charset="0"/>
              </a:rPr>
              <a:t>  </a:t>
            </a:r>
          </a:p>
          <a:p>
            <a:pPr marL="0" lvl="2" algn="just">
              <a:lnSpc>
                <a:spcPct val="150000"/>
              </a:lnSpc>
            </a:pPr>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 </a:t>
            </a:r>
            <a:r>
              <a:rPr lang="vi-VN" sz="2600" b="1" dirty="0">
                <a:solidFill>
                  <a:srgbClr val="EEECE1">
                    <a:lumMod val="25000"/>
                  </a:srgbClr>
                </a:solidFill>
                <a:latin typeface="Times New Roman" panose="02020603050405020304" pitchFamily="18" charset="0"/>
                <a:cs typeface="Times New Roman" panose="02020603050405020304" pitchFamily="18" charset="0"/>
              </a:rPr>
              <a:t>Khẳng định lần nữa cá tính ngất ngư</a:t>
            </a:r>
            <a:r>
              <a:rPr lang="en-US" sz="2600" b="1" dirty="0">
                <a:solidFill>
                  <a:srgbClr val="EEECE1">
                    <a:lumMod val="25000"/>
                  </a:srgbClr>
                </a:solidFill>
                <a:latin typeface="Times New Roman" panose="02020603050405020304" pitchFamily="18" charset="0"/>
                <a:cs typeface="Times New Roman" panose="02020603050405020304" pitchFamily="18" charset="0"/>
              </a:rPr>
              <a:t>ở</a:t>
            </a:r>
            <a:r>
              <a:rPr lang="vi-VN" sz="2600" b="1" dirty="0">
                <a:solidFill>
                  <a:srgbClr val="EEECE1">
                    <a:lumMod val="25000"/>
                  </a:srgbClr>
                </a:solidFill>
                <a:latin typeface="Times New Roman" panose="02020603050405020304" pitchFamily="18" charset="0"/>
                <a:cs typeface="Times New Roman" panose="02020603050405020304" pitchFamily="18" charset="0"/>
              </a:rPr>
              <a:t>ng của N</a:t>
            </a:r>
            <a:r>
              <a:rPr lang="en-US" sz="2600" b="1" dirty="0" err="1">
                <a:solidFill>
                  <a:srgbClr val="EEECE1">
                    <a:lumMod val="25000"/>
                  </a:srgbClr>
                </a:solidFill>
                <a:latin typeface="Times New Roman" panose="02020603050405020304" pitchFamily="18" charset="0"/>
                <a:cs typeface="Times New Roman" panose="02020603050405020304" pitchFamily="18" charset="0"/>
              </a:rPr>
              <a:t>guyễn</a:t>
            </a:r>
            <a:r>
              <a:rPr lang="en-US" sz="2600" b="1" dirty="0">
                <a:solidFill>
                  <a:srgbClr val="EEECE1">
                    <a:lumMod val="25000"/>
                  </a:srgbClr>
                </a:solidFill>
                <a:latin typeface="Times New Roman" panose="02020603050405020304" pitchFamily="18" charset="0"/>
                <a:cs typeface="Times New Roman" panose="02020603050405020304" pitchFamily="18" charset="0"/>
              </a:rPr>
              <a:t> </a:t>
            </a:r>
            <a:r>
              <a:rPr lang="en-US" sz="2600" b="1" dirty="0" err="1">
                <a:solidFill>
                  <a:srgbClr val="EEECE1">
                    <a:lumMod val="25000"/>
                  </a:srgbClr>
                </a:solidFill>
                <a:latin typeface="Times New Roman" panose="02020603050405020304" pitchFamily="18" charset="0"/>
                <a:cs typeface="Times New Roman" panose="02020603050405020304" pitchFamily="18" charset="0"/>
              </a:rPr>
              <a:t>Công</a:t>
            </a:r>
            <a:r>
              <a:rPr lang="en-US" sz="2600" b="1" dirty="0">
                <a:solidFill>
                  <a:srgbClr val="EEECE1">
                    <a:lumMod val="25000"/>
                  </a:srgbClr>
                </a:solidFill>
                <a:latin typeface="Times New Roman" panose="02020603050405020304" pitchFamily="18" charset="0"/>
                <a:cs typeface="Times New Roman" panose="02020603050405020304" pitchFamily="18" charset="0"/>
              </a:rPr>
              <a:t> </a:t>
            </a:r>
            <a:r>
              <a:rPr lang="en-US" sz="2600" b="1" dirty="0" err="1">
                <a:solidFill>
                  <a:srgbClr val="EEECE1">
                    <a:lumMod val="25000"/>
                  </a:srgbClr>
                </a:solidFill>
                <a:latin typeface="Times New Roman" panose="02020603050405020304" pitchFamily="18" charset="0"/>
                <a:cs typeface="Times New Roman" panose="02020603050405020304" pitchFamily="18" charset="0"/>
              </a:rPr>
              <a:t>Trứ</a:t>
            </a:r>
            <a:r>
              <a:rPr lang="vi-VN" sz="2600" b="1" dirty="0">
                <a:solidFill>
                  <a:srgbClr val="EEECE1">
                    <a:lumMod val="25000"/>
                  </a:srgbClr>
                </a:solidFill>
                <a:latin typeface="Times New Roman" panose="02020603050405020304" pitchFamily="18" charset="0"/>
                <a:cs typeface="Times New Roman" panose="02020603050405020304" pitchFamily="18" charset="0"/>
              </a:rPr>
              <a:t>, độc nhất vô nhị, khó ai sánh bằng.</a:t>
            </a:r>
            <a:endParaRPr lang="en-US"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3969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plus(in)">
                                      <p:cBhvr>
                                        <p:cTn id="7" dur="1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plus(in)">
                                      <p:cBhvr>
                                        <p:cTn id="1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55409" y="261273"/>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III. </a:t>
            </a:r>
            <a:r>
              <a:rPr lang="en-US" sz="3200" b="1" dirty="0" err="1">
                <a:solidFill>
                  <a:srgbClr val="1F497D"/>
                </a:solidFill>
                <a:latin typeface="Times New Roman" panose="02020603050405020304" pitchFamily="18" charset="0"/>
                <a:cs typeface="Times New Roman" panose="02020603050405020304" pitchFamily="18" charset="0"/>
              </a:rPr>
              <a:t>Tổng</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kết</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93705" y="1227103"/>
            <a:ext cx="10760863" cy="4616648"/>
          </a:xfrm>
          <a:prstGeom prst="rect">
            <a:avLst/>
          </a:prstGeom>
          <a:noFill/>
        </p:spPr>
        <p:txBody>
          <a:bodyPr wrap="square" rtlCol="0">
            <a:spAutoFit/>
          </a:bodyPr>
          <a:lstStyle/>
          <a:p>
            <a:pPr algn="just">
              <a:lnSpc>
                <a:spcPct val="150000"/>
              </a:lnSpc>
            </a:pPr>
            <a:r>
              <a:rPr lang="en-US" sz="2800" b="1" i="1" dirty="0">
                <a:solidFill>
                  <a:prstClr val="black"/>
                </a:solidFill>
                <a:latin typeface="Times New Roman" panose="02020603050405020304" pitchFamily="18" charset="0"/>
                <a:cs typeface="Times New Roman" panose="02020603050405020304" pitchFamily="18" charset="0"/>
              </a:rPr>
              <a:t>1. Ý </a:t>
            </a:r>
            <a:r>
              <a:rPr lang="en-US" sz="2800" b="1" i="1" dirty="0" err="1">
                <a:solidFill>
                  <a:prstClr val="black"/>
                </a:solidFill>
                <a:latin typeface="Times New Roman" panose="02020603050405020304" pitchFamily="18" charset="0"/>
                <a:cs typeface="Times New Roman" panose="02020603050405020304" pitchFamily="18" charset="0"/>
              </a:rPr>
              <a:t>nghĩa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văn</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a:solidFill>
                  <a:prstClr val="black"/>
                </a:solidFill>
                <a:latin typeface="Times New Roman" panose="02020603050405020304" pitchFamily="18" charset="0"/>
                <a:cs typeface="Times New Roman" panose="02020603050405020304" pitchFamily="18" charset="0"/>
              </a:rPr>
              <a:t>bản:</a:t>
            </a:r>
            <a:endParaRPr lang="en-US" sz="28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prstClr val="black"/>
                </a:solidFill>
                <a:latin typeface="Times New Roman" panose="02020603050405020304" pitchFamily="18" charset="0"/>
                <a:cs typeface="Times New Roman" panose="02020603050405020304" pitchFamily="18" charset="0"/>
              </a:rPr>
              <a:t>  - </a:t>
            </a:r>
            <a:r>
              <a:rPr lang="vi-VN" sz="2800" dirty="0">
                <a:solidFill>
                  <a:prstClr val="black"/>
                </a:solidFill>
                <a:latin typeface="Times New Roman" panose="02020603050405020304" pitchFamily="18" charset="0"/>
                <a:cs typeface="Times New Roman" panose="02020603050405020304" pitchFamily="18" charset="0"/>
              </a:rPr>
              <a:t>Thể hiện rõ nét cốt cách của người tài tử cá tính, bản lĩnh, phong cách của một thi sĩ dám bỏ ngoài những vòng vây vô hình của những quan niệm xã hội phong kiến lỗi thời.</a:t>
            </a:r>
            <a:endParaRPr lang="en-US" sz="28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prstClr val="black"/>
                </a:solidFill>
                <a:latin typeface="Times New Roman" panose="02020603050405020304" pitchFamily="18" charset="0"/>
                <a:cs typeface="Times New Roman" panose="02020603050405020304" pitchFamily="18" charset="0"/>
              </a:rPr>
              <a:t>  - </a:t>
            </a:r>
            <a:r>
              <a:rPr lang="vi-VN" sz="2800" dirty="0">
                <a:solidFill>
                  <a:prstClr val="black"/>
                </a:solidFill>
                <a:latin typeface="Times New Roman" panose="02020603050405020304" pitchFamily="18" charset="0"/>
                <a:cs typeface="Times New Roman" panose="02020603050405020304" pitchFamily="18" charset="0"/>
              </a:rPr>
              <a:t>“Bài ca ngất ngưởng” còn được ví như một bản tuyên ngôn của N</a:t>
            </a:r>
            <a:r>
              <a:rPr lang="en-US" sz="2800" dirty="0" err="1">
                <a:solidFill>
                  <a:prstClr val="black"/>
                </a:solidFill>
                <a:latin typeface="Times New Roman" panose="02020603050405020304" pitchFamily="18" charset="0"/>
                <a:cs typeface="Times New Roman" panose="02020603050405020304" pitchFamily="18" charset="0"/>
              </a:rPr>
              <a:t>guyễn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Trứ</a:t>
            </a:r>
            <a:r>
              <a:rPr lang="vi-VN" sz="2800" dirty="0">
                <a:solidFill>
                  <a:prstClr val="black"/>
                </a:solidFill>
                <a:latin typeface="Times New Roman" panose="02020603050405020304" pitchFamily="18" charset="0"/>
                <a:cs typeface="Times New Roman" panose="02020603050405020304" pitchFamily="18" charset="0"/>
              </a:rPr>
              <a:t> về chính cuộc đời mình cùng với những triết lý sống riêng biệt.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033675"/>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Right)">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Right)">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Right)">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479" y="2350390"/>
            <a:ext cx="7670791" cy="3886200"/>
          </a:xfrm>
        </p:spPr>
        <p:txBody>
          <a:bodyPr>
            <a:noAutofit/>
          </a:bodyPr>
          <a:lstStyle/>
          <a:p>
            <a:pPr algn="just">
              <a:lnSpc>
                <a:spcPct val="170000"/>
              </a:lnSpc>
              <a:buFontTx/>
              <a:buChar char="-"/>
            </a:pP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a:t>
            </a:r>
            <a:r>
              <a:rPr lang="en-US" sz="2800" dirty="0">
                <a:latin typeface="Times New Roman" panose="02020603050405020304" pitchFamily="18" charset="0"/>
                <a:cs typeface="Times New Roman" panose="02020603050405020304" pitchFamily="18" charset="0"/>
              </a:rPr>
              <a:t> (1778 - 1858),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a:t>
            </a:r>
          </a:p>
          <a:p>
            <a:pPr algn="just">
              <a:lnSpc>
                <a:spcPct val="170000"/>
              </a:lnSpc>
              <a:buFontTx/>
              <a:buChar char="-"/>
            </a:pPr>
            <a:r>
              <a:rPr lang="en-US" sz="2800" b="1" i="1" dirty="0" err="1">
                <a:solidFill>
                  <a:srgbClr val="C00000"/>
                </a:solidFill>
                <a:latin typeface="Times New Roman" panose="02020603050405020304" pitchFamily="18" charset="0"/>
                <a:cs typeface="Times New Roman" panose="02020603050405020304" pitchFamily="18" charset="0"/>
              </a:rPr>
              <a:t>Quê</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cs typeface="Times New Roman" panose="02020603050405020304" pitchFamily="18" charset="0"/>
              </a:rPr>
              <a:t>.</a:t>
            </a:r>
          </a:p>
          <a:p>
            <a:pPr algn="just">
              <a:lnSpc>
                <a:spcPct val="170000"/>
              </a:lnSpc>
              <a:buFontTx/>
              <a:buChar char="-"/>
            </a:pPr>
            <a:r>
              <a:rPr lang="en-US" sz="2800" b="1" i="1" dirty="0" err="1">
                <a:solidFill>
                  <a:srgbClr val="C00000"/>
                </a:solidFill>
                <a:latin typeface="Times New Roman" panose="02020603050405020304" pitchFamily="18" charset="0"/>
                <a:cs typeface="Times New Roman" panose="02020603050405020304" pitchFamily="18" charset="0"/>
              </a:rPr>
              <a:t>Gia</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đình</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 </a:t>
            </a:r>
            <a:r>
              <a:rPr lang="en-US" sz="3200" b="1" dirty="0" err="1">
                <a:solidFill>
                  <a:srgbClr val="1F497D"/>
                </a:solidFill>
                <a:latin typeface="Times New Roman" panose="02020603050405020304" pitchFamily="18" charset="0"/>
                <a:cs typeface="Times New Roman" panose="02020603050405020304" pitchFamily="18" charset="0"/>
              </a:rPr>
              <a:t>Tìm</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chung</a:t>
            </a:r>
            <a:endParaRPr lang="en-US" sz="3200" b="1" dirty="0">
              <a:solidFill>
                <a:srgbClr val="1F497D"/>
              </a:solidFill>
              <a:latin typeface="Times New Roman" panose="02020603050405020304" pitchFamily="18" charset="0"/>
              <a:cs typeface="Times New Roman" panose="02020603050405020304" pitchFamily="18" charset="0"/>
            </a:endParaRPr>
          </a:p>
        </p:txBody>
      </p:sp>
      <p:pic>
        <p:nvPicPr>
          <p:cNvPr id="2050" name="Picture 2" descr="NGUYỄN CÔNG TRỨ: XEM CUỘC ĐỜI NHƯ MỘT CUỘC CHƠI - Lịch Sử Có Gì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428" y="1893176"/>
            <a:ext cx="3710144" cy="449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2578" y="893026"/>
            <a:ext cx="185980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1. </a:t>
            </a:r>
            <a:r>
              <a:rPr lang="en-US" sz="3200" b="1" i="1" dirty="0" err="1">
                <a:solidFill>
                  <a:srgbClr val="C00000"/>
                </a:solidFill>
                <a:latin typeface="Times New Roman" panose="02020603050405020304" pitchFamily="18" charset="0"/>
                <a:cs typeface="Times New Roman" panose="02020603050405020304" pitchFamily="18" charset="0"/>
              </a:rPr>
              <a:t>Tác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giả</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3749" y="1751282"/>
            <a:ext cx="1882247" cy="523220"/>
          </a:xfrm>
          <a:prstGeom prst="rect">
            <a:avLst/>
          </a:prstGeom>
        </p:spPr>
        <p:txBody>
          <a:bodyPr wrap="none">
            <a:spAutoFit/>
          </a:bodyPr>
          <a:lstStyle/>
          <a:p>
            <a:r>
              <a:rPr lang="en-US" sz="2800" b="1" i="1" dirty="0">
                <a:solidFill>
                  <a:prstClr val="black"/>
                </a:solidFill>
                <a:latin typeface="Times New Roman" panose="02020603050405020304" pitchFamily="18" charset="0"/>
                <a:cs typeface="Times New Roman" panose="02020603050405020304" pitchFamily="18" charset="0"/>
              </a:rPr>
              <a:t>a. </a:t>
            </a:r>
            <a:r>
              <a:rPr lang="en-US" sz="2800" b="1" i="1" dirty="0" err="1">
                <a:solidFill>
                  <a:prstClr val="black"/>
                </a:solidFill>
                <a:latin typeface="Times New Roman" panose="02020603050405020304" pitchFamily="18" charset="0"/>
                <a:cs typeface="Times New Roman" panose="02020603050405020304" pitchFamily="18" charset="0"/>
              </a:rPr>
              <a:t>Cuộc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đời</a:t>
            </a:r>
            <a:endParaRPr lang="en-US" sz="1600" dirty="0">
              <a:solidFill>
                <a:prstClr val="black"/>
              </a:solidFill>
            </a:endParaRPr>
          </a:p>
        </p:txBody>
      </p:sp>
    </p:spTree>
    <p:extLst>
      <p:ext uri="{BB962C8B-B14F-4D97-AF65-F5344CB8AC3E}">
        <p14:creationId xmlns:p14="http://schemas.microsoft.com/office/powerpoint/2010/main" val="65184183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55409" y="261273"/>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III. </a:t>
            </a:r>
            <a:r>
              <a:rPr lang="en-US" sz="3200" b="1" dirty="0" err="1">
                <a:solidFill>
                  <a:srgbClr val="1F497D"/>
                </a:solidFill>
                <a:latin typeface="Times New Roman" panose="02020603050405020304" pitchFamily="18" charset="0"/>
                <a:cs typeface="Times New Roman" panose="02020603050405020304" pitchFamily="18" charset="0"/>
              </a:rPr>
              <a:t>Tổng</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kết</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19833" y="1227097"/>
            <a:ext cx="10760863" cy="3970318"/>
          </a:xfrm>
          <a:prstGeom prst="rect">
            <a:avLst/>
          </a:prstGeom>
          <a:noFill/>
        </p:spPr>
        <p:txBody>
          <a:bodyPr wrap="square" rtlCol="0">
            <a:spAutoFit/>
          </a:bodyPr>
          <a:lstStyle/>
          <a:p>
            <a:pPr algn="just">
              <a:lnSpc>
                <a:spcPct val="150000"/>
              </a:lnSpc>
            </a:pPr>
            <a:r>
              <a:rPr lang="en-US" sz="2800" b="1" i="1" dirty="0">
                <a:solidFill>
                  <a:prstClr val="black"/>
                </a:solidFill>
                <a:latin typeface="Times New Roman" panose="02020603050405020304" pitchFamily="18" charset="0"/>
                <a:cs typeface="Times New Roman" panose="02020603050405020304" pitchFamily="18" charset="0"/>
              </a:rPr>
              <a:t>2. </a:t>
            </a:r>
            <a:r>
              <a:rPr lang="en-US" sz="2800" b="1" i="1" dirty="0" err="1">
                <a:solidFill>
                  <a:prstClr val="black"/>
                </a:solidFill>
                <a:latin typeface="Times New Roman" panose="02020603050405020304" pitchFamily="18" charset="0"/>
                <a:cs typeface="Times New Roman" panose="02020603050405020304" pitchFamily="18" charset="0"/>
              </a:rPr>
              <a:t>Nghệ</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thuật</a:t>
            </a:r>
            <a:r>
              <a:rPr lang="en-US" sz="2800" b="1" i="1" dirty="0">
                <a:solidFill>
                  <a:prstClr val="black"/>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800" dirty="0">
                <a:solidFill>
                  <a:prstClr val="black"/>
                </a:solidFill>
                <a:latin typeface="Times New Roman" panose="02020603050405020304" pitchFamily="18" charset="0"/>
                <a:cs typeface="Times New Roman" panose="02020603050405020304" pitchFamily="18" charset="0"/>
              </a:rPr>
              <a:t>T</a:t>
            </a:r>
            <a:r>
              <a:rPr lang="vi-VN" sz="2800" dirty="0">
                <a:solidFill>
                  <a:prstClr val="black"/>
                </a:solidFill>
                <a:latin typeface="Times New Roman" panose="02020603050405020304" pitchFamily="18" charset="0"/>
                <a:cs typeface="Times New Roman" panose="02020603050405020304" pitchFamily="18" charset="0"/>
              </a:rPr>
              <a:t>hể loại hát nói, lối tự thuật một cách tự do, phóng khoáng v</a:t>
            </a:r>
            <a:r>
              <a:rPr lang="en-US" sz="2800" dirty="0">
                <a:solidFill>
                  <a:prstClr val="black"/>
                </a:solidFill>
                <a:latin typeface="Times New Roman" panose="02020603050405020304" pitchFamily="18" charset="0"/>
                <a:cs typeface="Times New Roman" panose="02020603050405020304" pitchFamily="18" charset="0"/>
              </a:rPr>
              <a:t>ề</a:t>
            </a:r>
            <a:r>
              <a:rPr lang="vi-VN" sz="2800" dirty="0">
                <a:solidFill>
                  <a:prstClr val="black"/>
                </a:solidFill>
                <a:latin typeface="Times New Roman" panose="02020603050405020304" pitchFamily="18" charset="0"/>
                <a:cs typeface="Times New Roman" panose="02020603050405020304" pitchFamily="18" charset="0"/>
              </a:rPr>
              <a:t> câu chữ, vần nhịp</a:t>
            </a:r>
            <a:r>
              <a:rPr lang="en-US" sz="2800" dirty="0">
                <a:solidFill>
                  <a:prstClr val="black"/>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vi-VN" sz="2800" dirty="0">
                <a:solidFill>
                  <a:prstClr val="black"/>
                </a:solidFill>
                <a:latin typeface="Times New Roman" panose="02020603050405020304" pitchFamily="18" charset="0"/>
                <a:cs typeface="Times New Roman" panose="02020603050405020304" pitchFamily="18" charset="0"/>
              </a:rPr>
              <a:t>Sử dụng đan xen các câu Hán và Nôm</a:t>
            </a:r>
            <a:r>
              <a:rPr lang="en-US" sz="2800" dirty="0">
                <a:solidFill>
                  <a:prstClr val="black"/>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800" dirty="0" err="1">
                <a:solidFill>
                  <a:prstClr val="black"/>
                </a:solidFill>
                <a:latin typeface="Times New Roman" panose="02020603050405020304" pitchFamily="18" charset="0"/>
                <a:cs typeface="Times New Roman" panose="02020603050405020304" pitchFamily="18" charset="0"/>
              </a:rPr>
              <a:t>Sử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khẩu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gũi</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4741074"/>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V. </a:t>
            </a:r>
            <a:r>
              <a:rPr lang="en-US" sz="3200" b="1" dirty="0" err="1">
                <a:solidFill>
                  <a:srgbClr val="1F497D"/>
                </a:solidFill>
                <a:latin typeface="Times New Roman" panose="02020603050405020304" pitchFamily="18" charset="0"/>
                <a:cs typeface="Times New Roman" panose="02020603050405020304" pitchFamily="18" charset="0"/>
              </a:rPr>
              <a:t>Củng</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cố</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0551" y="1371653"/>
            <a:ext cx="10326415" cy="1384995"/>
          </a:xfrm>
          <a:prstGeom prst="rect">
            <a:avLst/>
          </a:prstGeom>
        </p:spPr>
        <p:txBody>
          <a:bodyPr wrap="square">
            <a:spAutoFit/>
          </a:bodyPr>
          <a:lstStyle/>
          <a:p>
            <a:pPr algn="just">
              <a:lnSpc>
                <a:spcPct val="150000"/>
              </a:lnSpc>
            </a:pPr>
            <a:r>
              <a:rPr lang="en-US" sz="2800" b="1" i="1" dirty="0" err="1">
                <a:solidFill>
                  <a:srgbClr val="C00000"/>
                </a:solidFill>
                <a:latin typeface="Times New Roman" pitchFamily="18" charset="0"/>
                <a:cs typeface="Times New Roman" pitchFamily="18" charset="0"/>
              </a:rPr>
              <a:t>Đề</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bài</a:t>
            </a:r>
            <a:r>
              <a:rPr lang="en-US" sz="2800" b="1" i="1" dirty="0">
                <a:solidFill>
                  <a:srgbClr val="C00000"/>
                </a:solidFill>
                <a:latin typeface="Times New Roman" pitchFamily="18" charset="0"/>
                <a:cs typeface="Times New Roman" pitchFamily="18" charset="0"/>
              </a:rPr>
              <a:t>: </a:t>
            </a:r>
            <a:r>
              <a:rPr lang="vi-VN" sz="2800" b="1" i="1" dirty="0">
                <a:solidFill>
                  <a:srgbClr val="194FBD"/>
                </a:solidFill>
                <a:latin typeface="+mj-lt"/>
              </a:rPr>
              <a:t>Nêu ý nghĩa của các từ “ngất ngưởng” trong văn cảnh sử dụng của bài “Bài ca ngất ngưởng”</a:t>
            </a:r>
            <a:r>
              <a:rPr lang="en-US" sz="2800" b="1" i="1" dirty="0">
                <a:solidFill>
                  <a:srgbClr val="194FBD"/>
                </a:solidFill>
                <a:latin typeface="+mj-lt"/>
              </a:rPr>
              <a:t>?</a:t>
            </a:r>
            <a:endParaRPr lang="en-US" sz="2800" i="1" dirty="0">
              <a:latin typeface="+mj-lt"/>
            </a:endParaRPr>
          </a:p>
        </p:txBody>
      </p:sp>
      <p:pic>
        <p:nvPicPr>
          <p:cNvPr id="7"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741" y="2995438"/>
            <a:ext cx="4971395" cy="3263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13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alpha val="65000"/>
          </a:schemeClr>
        </a:solidFill>
        <a:effectLst/>
      </p:bgPr>
    </p:bg>
    <p:spTree>
      <p:nvGrpSpPr>
        <p:cNvPr id="1" name=""/>
        <p:cNvGrpSpPr/>
        <p:nvPr/>
      </p:nvGrpSpPr>
      <p:grpSpPr>
        <a:xfrm>
          <a:off x="0" y="0"/>
          <a:ext cx="0" cy="0"/>
          <a:chOff x="0" y="0"/>
          <a:chExt cx="0" cy="0"/>
        </a:xfrm>
      </p:grpSpPr>
      <p:pic>
        <p:nvPicPr>
          <p:cNvPr id="1126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59" y="688537"/>
            <a:ext cx="8915400" cy="537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6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 </a:t>
            </a:r>
            <a:r>
              <a:rPr lang="en-US" sz="3200" b="1" dirty="0" err="1">
                <a:solidFill>
                  <a:srgbClr val="1F497D"/>
                </a:solidFill>
                <a:latin typeface="Times New Roman" panose="02020603050405020304" pitchFamily="18" charset="0"/>
                <a:cs typeface="Times New Roman" panose="02020603050405020304" pitchFamily="18" charset="0"/>
              </a:rPr>
              <a:t>Tìm</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chung</a:t>
            </a:r>
            <a:endParaRPr lang="en-US" sz="3200" b="1" dirty="0">
              <a:solidFill>
                <a:srgbClr val="1F497D"/>
              </a:solidFill>
              <a:latin typeface="Times New Roman" panose="02020603050405020304" pitchFamily="18" charset="0"/>
              <a:cs typeface="Times New Roman" panose="02020603050405020304" pitchFamily="18" charset="0"/>
            </a:endParaRPr>
          </a:p>
        </p:txBody>
      </p:sp>
      <p:pic>
        <p:nvPicPr>
          <p:cNvPr id="2050" name="Picture 2" descr="NGUYỄN CÔNG TRỨ: XEM CUỘC ĐỜI NHƯ MỘT CUỘC CHƠI - Lịch Sử Có Gì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428" y="1893176"/>
            <a:ext cx="3710144" cy="449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2578" y="893026"/>
            <a:ext cx="185980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1. </a:t>
            </a:r>
            <a:r>
              <a:rPr lang="en-US" sz="3200" b="1" i="1" dirty="0" err="1">
                <a:solidFill>
                  <a:srgbClr val="C00000"/>
                </a:solidFill>
                <a:latin typeface="Times New Roman" panose="02020603050405020304" pitchFamily="18" charset="0"/>
                <a:cs typeface="Times New Roman" panose="02020603050405020304" pitchFamily="18" charset="0"/>
              </a:rPr>
              <a:t>Tác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giả</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3749" y="1751282"/>
            <a:ext cx="1882247" cy="523220"/>
          </a:xfrm>
          <a:prstGeom prst="rect">
            <a:avLst/>
          </a:prstGeom>
        </p:spPr>
        <p:txBody>
          <a:bodyPr wrap="none">
            <a:spAutoFit/>
          </a:bodyPr>
          <a:lstStyle/>
          <a:p>
            <a:r>
              <a:rPr lang="en-US" sz="2800" b="1" i="1" dirty="0">
                <a:solidFill>
                  <a:prstClr val="black"/>
                </a:solidFill>
                <a:latin typeface="Times New Roman" panose="02020603050405020304" pitchFamily="18" charset="0"/>
                <a:cs typeface="Times New Roman" panose="02020603050405020304" pitchFamily="18" charset="0"/>
              </a:rPr>
              <a:t>a. </a:t>
            </a:r>
            <a:r>
              <a:rPr lang="en-US" sz="2800" b="1" i="1" dirty="0" err="1">
                <a:solidFill>
                  <a:prstClr val="black"/>
                </a:solidFill>
                <a:latin typeface="Times New Roman" panose="02020603050405020304" pitchFamily="18" charset="0"/>
                <a:cs typeface="Times New Roman" panose="02020603050405020304" pitchFamily="18" charset="0"/>
              </a:rPr>
              <a:t>Cuộc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đời</a:t>
            </a:r>
            <a:endParaRPr lang="en-US" sz="1600" dirty="0">
              <a:solidFill>
                <a:prstClr val="black"/>
              </a:solidFill>
            </a:endParaRPr>
          </a:p>
        </p:txBody>
      </p:sp>
      <p:sp>
        <p:nvSpPr>
          <p:cNvPr id="8" name="TextBox 7"/>
          <p:cNvSpPr txBox="1"/>
          <p:nvPr/>
        </p:nvSpPr>
        <p:spPr>
          <a:xfrm>
            <a:off x="299547" y="2275524"/>
            <a:ext cx="7803932" cy="4293483"/>
          </a:xfrm>
          <a:prstGeom prst="rect">
            <a:avLst/>
          </a:prstGeom>
          <a:noFill/>
        </p:spPr>
        <p:txBody>
          <a:bodyPr wrap="square" rtlCol="0">
            <a:spAutoFit/>
          </a:bodyPr>
          <a:lstStyle/>
          <a:p>
            <a:pPr marL="457200" indent="-457200" algn="just">
              <a:lnSpc>
                <a:spcPct val="150000"/>
              </a:lnSpc>
              <a:buFontTx/>
              <a:buChar char="-"/>
            </a:pPr>
            <a:r>
              <a:rPr lang="en-US" sz="2600" dirty="0" err="1">
                <a:solidFill>
                  <a:prstClr val="black"/>
                </a:solidFill>
                <a:latin typeface="Times New Roman" panose="02020603050405020304" pitchFamily="18" charset="0"/>
                <a:cs typeface="Times New Roman" panose="02020603050405020304" pitchFamily="18" charset="0"/>
              </a:rPr>
              <a:t>Lúc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nhỏ</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sống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nghèo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khổ</a:t>
            </a:r>
            <a:r>
              <a:rPr lang="en-US" sz="2600" dirty="0">
                <a:solidFill>
                  <a:prstClr val="black"/>
                </a:solidFill>
                <a:latin typeface="Times New Roman" panose="02020603050405020304" pitchFamily="18" charset="0"/>
                <a:cs typeface="Times New Roman" panose="02020603050405020304" pitchFamily="18" charset="0"/>
              </a:rPr>
              <a:t>, song </a:t>
            </a:r>
            <a:r>
              <a:rPr lang="en-US" sz="2600" dirty="0" err="1">
                <a:solidFill>
                  <a:prstClr val="black"/>
                </a:solidFill>
                <a:latin typeface="Times New Roman" panose="02020603050405020304" pitchFamily="18" charset="0"/>
                <a:cs typeface="Times New Roman" panose="02020603050405020304" pitchFamily="18" charset="0"/>
              </a:rPr>
              <a:t>cũng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thời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gian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này</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ông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tiếp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xúc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với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văn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hóa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sinh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hoạt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trù</a:t>
            </a:r>
            <a:r>
              <a:rPr lang="en-US" sz="2600" dirty="0">
                <a:solidFill>
                  <a:prstClr val="black"/>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600" dirty="0" err="1">
                <a:solidFill>
                  <a:prstClr val="black"/>
                </a:solidFill>
                <a:latin typeface="Times New Roman" panose="02020603050405020304" pitchFamily="18" charset="0"/>
                <a:cs typeface="Times New Roman" panose="02020603050405020304" pitchFamily="18" charset="0"/>
              </a:rPr>
              <a:t>Năm</a:t>
            </a:r>
            <a:r>
              <a:rPr lang="en-US" sz="2600" dirty="0">
                <a:solidFill>
                  <a:prstClr val="black"/>
                </a:solidFill>
                <a:latin typeface="Times New Roman" panose="02020603050405020304" pitchFamily="18" charset="0"/>
                <a:cs typeface="Times New Roman" panose="02020603050405020304" pitchFamily="18" charset="0"/>
              </a:rPr>
              <a:t> 1819, </a:t>
            </a:r>
            <a:r>
              <a:rPr lang="en-US" sz="2600" dirty="0" err="1">
                <a:solidFill>
                  <a:prstClr val="black"/>
                </a:solidFill>
                <a:latin typeface="Times New Roman" panose="02020603050405020304" pitchFamily="18" charset="0"/>
                <a:cs typeface="Times New Roman" panose="02020603050405020304" pitchFamily="18" charset="0"/>
              </a:rPr>
              <a:t>ông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đỗ</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Giải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nguyên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bổ</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quan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nhưng</a:t>
            </a:r>
            <a:r>
              <a:rPr lang="en-US" sz="2600" dirty="0">
                <a:solidFill>
                  <a:prstClr val="black"/>
                </a:solidFill>
                <a:latin typeface="Times New Roman" panose="02020603050405020304" pitchFamily="18" charset="0"/>
                <a:cs typeface="Times New Roman" panose="02020603050405020304" pitchFamily="18" charset="0"/>
              </a:rPr>
              <a:t> con </a:t>
            </a:r>
            <a:r>
              <a:rPr lang="en-US" sz="2600" dirty="0" err="1">
                <a:solidFill>
                  <a:prstClr val="black"/>
                </a:solidFill>
                <a:latin typeface="Times New Roman" panose="02020603050405020304" pitchFamily="18" charset="0"/>
                <a:cs typeface="Times New Roman" panose="02020603050405020304" pitchFamily="18" charset="0"/>
              </a:rPr>
              <a:t>đường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quan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ông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lận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đận</a:t>
            </a:r>
            <a:r>
              <a:rPr lang="en-US" sz="2600" dirty="0">
                <a:solidFill>
                  <a:prstClr val="black"/>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600" dirty="0" err="1">
                <a:solidFill>
                  <a:prstClr val="black"/>
                </a:solidFill>
                <a:latin typeface="Times New Roman" panose="02020603050405020304" pitchFamily="18" charset="0"/>
                <a:cs typeface="Times New Roman" panose="02020603050405020304" pitchFamily="18" charset="0"/>
              </a:rPr>
              <a:t>Nổi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bật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với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lối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chơi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ngông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thể</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hiện</a:t>
            </a:r>
            <a:r>
              <a:rPr lang="en-US" sz="2600" dirty="0">
                <a:solidFill>
                  <a:prstClr val="black"/>
                </a:solidFill>
                <a:latin typeface="Times New Roman" panose="02020603050405020304" pitchFamily="18" charset="0"/>
                <a:cs typeface="Times New Roman" panose="02020603050405020304" pitchFamily="18" charset="0"/>
              </a:rPr>
              <a:t> qua </a:t>
            </a:r>
            <a:r>
              <a:rPr lang="en-US" sz="2600" dirty="0" err="1">
                <a:solidFill>
                  <a:prstClr val="black"/>
                </a:solidFill>
                <a:latin typeface="Times New Roman" panose="02020603050405020304" pitchFamily="18" charset="0"/>
                <a:cs typeface="Times New Roman" panose="02020603050405020304" pitchFamily="18" charset="0"/>
              </a:rPr>
              <a:t>nhiều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vần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thơ</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giai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thoại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cuộc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đời</a:t>
            </a:r>
            <a:r>
              <a:rPr lang="en-US" sz="2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710237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Bottom)">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lide(fromBottom)">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lvl="0" indent="-342900" algn="ctr">
              <a:lnSpc>
                <a:spcPct val="120000"/>
              </a:lnSpc>
              <a:spcBef>
                <a:spcPct val="20000"/>
              </a:spcBef>
            </a:pPr>
            <a:r>
              <a:rPr lang="en-US" sz="3200" b="1" dirty="0">
                <a:solidFill>
                  <a:schemeClr val="tx2"/>
                </a:solidFill>
                <a:latin typeface="Times New Roman" panose="02020603050405020304" pitchFamily="18" charset="0"/>
                <a:cs typeface="Times New Roman" panose="02020603050405020304" pitchFamily="18" charset="0"/>
              </a:rPr>
              <a:t>I. </a:t>
            </a:r>
            <a:r>
              <a:rPr lang="en-US" sz="3200" b="1" dirty="0" err="1">
                <a:solidFill>
                  <a:schemeClr val="tx2"/>
                </a:solidFill>
                <a:latin typeface="Times New Roman" panose="02020603050405020304" pitchFamily="18" charset="0"/>
                <a:cs typeface="Times New Roman" panose="02020603050405020304" pitchFamily="18" charset="0"/>
              </a:rPr>
              <a:t>Tìm</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hiểu</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chung</a:t>
            </a:r>
            <a:endParaRPr lang="en-US" sz="3200" b="1" dirty="0">
              <a:solidFill>
                <a:schemeClr val="tx2"/>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2578" y="893026"/>
            <a:ext cx="1859805" cy="929485"/>
          </a:xfrm>
          <a:prstGeom prst="rect">
            <a:avLst/>
          </a:prstGeom>
        </p:spPr>
        <p:txBody>
          <a:bodyPr wrap="none">
            <a:spAutoFit/>
          </a:bodyPr>
          <a:lstStyle/>
          <a:p>
            <a:pPr lvl="0">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1. </a:t>
            </a:r>
            <a:r>
              <a:rPr lang="en-US" sz="3200" b="1" i="1" dirty="0" err="1">
                <a:solidFill>
                  <a:srgbClr val="C00000"/>
                </a:solidFill>
                <a:latin typeface="Times New Roman" panose="02020603050405020304" pitchFamily="18" charset="0"/>
                <a:cs typeface="Times New Roman" panose="02020603050405020304" pitchFamily="18" charset="0"/>
              </a:rPr>
              <a:t>Tác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giả</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3719" y="1751282"/>
            <a:ext cx="3323346" cy="523220"/>
          </a:xfrm>
          <a:prstGeom prst="rect">
            <a:avLst/>
          </a:prstGeom>
        </p:spPr>
        <p:txBody>
          <a:bodyPr wrap="none">
            <a:spAutoFit/>
          </a:bodyPr>
          <a:lstStyle/>
          <a:p>
            <a:r>
              <a:rPr lang="en-US" sz="2800" b="1" i="1" dirty="0">
                <a:solidFill>
                  <a:prstClr val="black"/>
                </a:solidFill>
                <a:latin typeface="Times New Roman" panose="02020603050405020304" pitchFamily="18" charset="0"/>
                <a:cs typeface="Times New Roman" panose="02020603050405020304" pitchFamily="18" charset="0"/>
              </a:rPr>
              <a:t>b. </a:t>
            </a:r>
            <a:r>
              <a:rPr lang="en-US" sz="2800" b="1" i="1" dirty="0" err="1">
                <a:solidFill>
                  <a:prstClr val="black"/>
                </a:solidFill>
                <a:latin typeface="Times New Roman" panose="02020603050405020304" pitchFamily="18" charset="0"/>
                <a:cs typeface="Times New Roman" panose="02020603050405020304" pitchFamily="18" charset="0"/>
              </a:rPr>
              <a:t>Sự</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nghiệp</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văn</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học</a:t>
            </a:r>
            <a:endParaRPr lang="en-US" sz="1600" dirty="0"/>
          </a:p>
        </p:txBody>
      </p:sp>
      <p:pic>
        <p:nvPicPr>
          <p:cNvPr id="17" name="Picture 16" descr="catr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 b="5366"/>
          <a:stretch/>
        </p:blipFill>
        <p:spPr bwMode="auto">
          <a:xfrm>
            <a:off x="7277589" y="3292987"/>
            <a:ext cx="4930207" cy="35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p:nvPr/>
        </p:nvSpPr>
        <p:spPr>
          <a:xfrm>
            <a:off x="385725" y="2284715"/>
            <a:ext cx="7134455" cy="4100363"/>
          </a:xfrm>
          <a:prstGeom prst="rect">
            <a:avLst/>
          </a:prstGeom>
        </p:spPr>
        <p:txBody>
          <a:bodyPr vert="horz" lIns="91440" tIns="45720" rIns="91440" bIns="45720" rtlCol="0">
            <a:noAutofit/>
          </a:bodyPr>
          <a:lstStyle/>
          <a:p>
            <a:pPr marL="571500" indent="-571500" algn="just">
              <a:lnSpc>
                <a:spcPct val="170000"/>
              </a:lnSpc>
              <a:spcBef>
                <a:spcPct val="20000"/>
              </a:spcBef>
              <a:buFontTx/>
              <a:buChar char="-"/>
              <a:defRPr/>
            </a:pPr>
            <a:r>
              <a:rPr lang="en-US" sz="2800" dirty="0" err="1">
                <a:solidFill>
                  <a:prstClr val="black"/>
                </a:solidFill>
                <a:latin typeface="Times New Roman" panose="02020603050405020304" pitchFamily="18" charset="0"/>
                <a:cs typeface="Times New Roman" panose="02020603050405020304" pitchFamily="18" charset="0"/>
              </a:rPr>
              <a:t>Sáng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Nôm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ưa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hơn</a:t>
            </a:r>
            <a:r>
              <a:rPr lang="en-US" sz="2800" i="1" dirty="0">
                <a:solidFill>
                  <a:prstClr val="black"/>
                </a:solidFill>
                <a:latin typeface="Times New Roman" panose="02020603050405020304" pitchFamily="18" charset="0"/>
                <a:cs typeface="Times New Roman" panose="02020603050405020304" pitchFamily="18" charset="0"/>
              </a:rPr>
              <a:t> 60 </a:t>
            </a:r>
            <a:r>
              <a:rPr lang="en-US" sz="2800" i="1" dirty="0" err="1">
                <a:solidFill>
                  <a:prstClr val="black"/>
                </a:solidFill>
                <a:latin typeface="Times New Roman" panose="02020603050405020304" pitchFamily="18" charset="0"/>
                <a:cs typeface="Times New Roman" panose="02020603050405020304" pitchFamily="18" charset="0"/>
              </a:rPr>
              <a:t>bài</a:t>
            </a:r>
            <a:r>
              <a:rPr lang="en-US" sz="2800" i="1" dirty="0">
                <a:solidFill>
                  <a:prstClr val="black"/>
                </a:solidFill>
                <a:latin typeface="Times New Roman" panose="02020603050405020304" pitchFamily="18" charset="0"/>
                <a:cs typeface="Times New Roman" panose="02020603050405020304" pitchFamily="18" charset="0"/>
              </a:rPr>
              <a:t>).</a:t>
            </a:r>
          </a:p>
          <a:p>
            <a:pPr marL="571500" indent="-571500" algn="just">
              <a:lnSpc>
                <a:spcPct val="170000"/>
              </a:lnSpc>
              <a:spcBef>
                <a:spcPct val="20000"/>
              </a:spcBef>
              <a:buFontTx/>
              <a:buChar char="-"/>
              <a:defRPr/>
            </a:pPr>
            <a:r>
              <a:rPr lang="en-US" sz="2800" dirty="0" err="1">
                <a:solidFill>
                  <a:prstClr val="black"/>
                </a:solidFill>
                <a:latin typeface="Times New Roman" panose="02020603050405020304" pitchFamily="18" charset="0"/>
                <a:cs typeface="Times New Roman" panose="02020603050405020304" pitchFamily="18" charset="0"/>
              </a:rPr>
              <a:t>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 là một điệu của ca trù</a:t>
            </a:r>
            <a:r>
              <a:rPr lang="en-US" sz="2800" dirty="0">
                <a:solidFill>
                  <a:prstClr val="black"/>
                </a:solidFill>
                <a:latin typeface="Times New Roman" panose="02020603050405020304" pitchFamily="18" charset="0"/>
                <a:cs typeface="Times New Roman" panose="02020603050405020304" pitchFamily="18" charset="0"/>
              </a:rPr>
              <a:t>, t</a:t>
            </a:r>
            <a:r>
              <a:rPr lang="vi-VN" sz="2800" dirty="0">
                <a:solidFill>
                  <a:prstClr val="black"/>
                </a:solidFill>
                <a:latin typeface="Times New Roman" panose="02020603050405020304" pitchFamily="18" charset="0"/>
                <a:cs typeface="Times New Roman" panose="02020603050405020304" pitchFamily="18" charset="0"/>
              </a:rPr>
              <a:t>hường dùng biểu đạt nội tâm phóng khoáng, cái chí thoát vòng danh lợi để hưởng mọi lạc thú của cuộc đời trần thế.</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74381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slide(fromBottom)">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slide(fromBottom)">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g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114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g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067" y="4191000"/>
            <a:ext cx="223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800" y="4114800"/>
            <a:ext cx="233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5200" y="4114800"/>
            <a:ext cx="223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406400" y="544536"/>
            <a:ext cx="599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400" b="1">
                <a:solidFill>
                  <a:prstClr val="black"/>
                </a:solidFill>
              </a:rPr>
              <a:t>*Thơ văn:</a:t>
            </a:r>
          </a:p>
        </p:txBody>
      </p:sp>
      <p:cxnSp>
        <p:nvCxnSpPr>
          <p:cNvPr id="8" name="Straight Arrow Connector 7"/>
          <p:cNvCxnSpPr/>
          <p:nvPr/>
        </p:nvCxnSpPr>
        <p:spPr>
          <a:xfrm>
            <a:off x="2540000" y="774700"/>
            <a:ext cx="142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5" idx="1"/>
          </p:cNvCxnSpPr>
          <p:nvPr/>
        </p:nvCxnSpPr>
        <p:spPr>
          <a:xfrm>
            <a:off x="2540000" y="774701"/>
            <a:ext cx="1625600" cy="530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6" idx="1"/>
          </p:cNvCxnSpPr>
          <p:nvPr/>
        </p:nvCxnSpPr>
        <p:spPr>
          <a:xfrm>
            <a:off x="2540000" y="774723"/>
            <a:ext cx="1422400" cy="1146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030133" y="590550"/>
            <a:ext cx="47074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000" b="1">
                <a:solidFill>
                  <a:prstClr val="black"/>
                </a:solidFill>
              </a:rPr>
              <a:t>Trên 50 bài</a:t>
            </a:r>
          </a:p>
        </p:txBody>
      </p:sp>
      <p:sp>
        <p:nvSpPr>
          <p:cNvPr id="15" name="TextBox 14"/>
          <p:cNvSpPr txBox="1">
            <a:spLocks noChangeArrowheads="1"/>
          </p:cNvSpPr>
          <p:nvPr/>
        </p:nvSpPr>
        <p:spPr bwMode="auto">
          <a:xfrm>
            <a:off x="4165600" y="11049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000" b="1">
                <a:solidFill>
                  <a:prstClr val="black"/>
                </a:solidFill>
              </a:rPr>
              <a:t>trên 60 bài ca trù</a:t>
            </a:r>
          </a:p>
        </p:txBody>
      </p:sp>
      <p:sp>
        <p:nvSpPr>
          <p:cNvPr id="16" name="TextBox 15"/>
          <p:cNvSpPr txBox="1">
            <a:spLocks noChangeArrowheads="1"/>
          </p:cNvSpPr>
          <p:nvPr/>
        </p:nvSpPr>
        <p:spPr bwMode="auto">
          <a:xfrm>
            <a:off x="3962400" y="1720850"/>
            <a:ext cx="812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000" b="1">
                <a:solidFill>
                  <a:prstClr val="black"/>
                </a:solidFill>
              </a:rPr>
              <a:t>1 bài phú Nôm nổi tiếng: Hàn nho phong vị phú</a:t>
            </a:r>
          </a:p>
        </p:txBody>
      </p:sp>
      <p:sp>
        <p:nvSpPr>
          <p:cNvPr id="19" name="Right Arrow 18"/>
          <p:cNvSpPr/>
          <p:nvPr/>
        </p:nvSpPr>
        <p:spPr>
          <a:xfrm>
            <a:off x="406400" y="2794000"/>
            <a:ext cx="1320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TextBox 19"/>
          <p:cNvSpPr txBox="1">
            <a:spLocks noChangeArrowheads="1"/>
          </p:cNvSpPr>
          <p:nvPr/>
        </p:nvSpPr>
        <p:spPr bwMode="auto">
          <a:xfrm>
            <a:off x="1862667" y="2708297"/>
            <a:ext cx="1026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400" b="1">
                <a:solidFill>
                  <a:prstClr val="black"/>
                </a:solidFill>
              </a:rPr>
              <a:t>Góp phần quan trọng vào việc phát triển thể hát nói Việt Nam.</a:t>
            </a:r>
          </a:p>
        </p:txBody>
      </p:sp>
    </p:spTree>
    <p:extLst>
      <p:ext uri="{BB962C8B-B14F-4D97-AF65-F5344CB8AC3E}">
        <p14:creationId xmlns:p14="http://schemas.microsoft.com/office/powerpoint/2010/main" val="22896702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 </a:t>
            </a:r>
            <a:r>
              <a:rPr lang="en-US" sz="3200" b="1" dirty="0" err="1">
                <a:solidFill>
                  <a:srgbClr val="1F497D"/>
                </a:solidFill>
                <a:latin typeface="Times New Roman" panose="02020603050405020304" pitchFamily="18" charset="0"/>
                <a:cs typeface="Times New Roman" panose="02020603050405020304" pitchFamily="18" charset="0"/>
              </a:rPr>
              <a:t>Tìm</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chung</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2578" y="893026"/>
            <a:ext cx="229261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Tác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phẩm</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3719" y="1751282"/>
            <a:ext cx="3526928" cy="523220"/>
          </a:xfrm>
          <a:prstGeom prst="rect">
            <a:avLst/>
          </a:prstGeom>
        </p:spPr>
        <p:txBody>
          <a:bodyPr wrap="none">
            <a:spAutoFit/>
          </a:bodyPr>
          <a:lstStyle/>
          <a:p>
            <a:r>
              <a:rPr lang="en-US" sz="2800" b="1" i="1" dirty="0">
                <a:solidFill>
                  <a:prstClr val="black"/>
                </a:solidFill>
                <a:latin typeface="Times New Roman" panose="02020603050405020304" pitchFamily="18" charset="0"/>
                <a:cs typeface="Times New Roman" panose="02020603050405020304" pitchFamily="18" charset="0"/>
              </a:rPr>
              <a:t>a. </a:t>
            </a:r>
            <a:r>
              <a:rPr lang="en-US" sz="2800" b="1" i="1" dirty="0" err="1">
                <a:solidFill>
                  <a:prstClr val="black"/>
                </a:solidFill>
                <a:latin typeface="Times New Roman" panose="02020603050405020304" pitchFamily="18" charset="0"/>
                <a:cs typeface="Times New Roman" panose="02020603050405020304" pitchFamily="18" charset="0"/>
              </a:rPr>
              <a:t>Hoàn</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cảnh</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sáng</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tác</a:t>
            </a:r>
            <a:endParaRPr lang="en-US" sz="1600" dirty="0">
              <a:solidFill>
                <a:prstClr val="black"/>
              </a:solidFill>
            </a:endParaRPr>
          </a:p>
        </p:txBody>
      </p:sp>
      <p:sp>
        <p:nvSpPr>
          <p:cNvPr id="3" name="Rectangle 2"/>
          <p:cNvSpPr/>
          <p:nvPr/>
        </p:nvSpPr>
        <p:spPr>
          <a:xfrm>
            <a:off x="401473" y="2279420"/>
            <a:ext cx="6096000" cy="1384995"/>
          </a:xfrm>
          <a:prstGeom prst="rect">
            <a:avLst/>
          </a:prstGeom>
        </p:spPr>
        <p:txBody>
          <a:bodyPr>
            <a:spAutoFit/>
          </a:bodyPr>
          <a:lstStyle/>
          <a:p>
            <a:pPr marL="457200" lvl="0" indent="-457200" algn="just">
              <a:lnSpc>
                <a:spcPct val="150000"/>
              </a:lnSpc>
              <a:spcBef>
                <a:spcPct val="20000"/>
              </a:spcBef>
              <a:buFontTx/>
              <a:buChar char="-"/>
            </a:pPr>
            <a:r>
              <a:rPr lang="en-US" sz="2800" dirty="0">
                <a:solidFill>
                  <a:prstClr val="black"/>
                </a:solidFill>
                <a:latin typeface="Times New Roman" panose="02020603050405020304" pitchFamily="18" charset="0"/>
                <a:cs typeface="Times New Roman" panose="02020603050405020304" pitchFamily="18" charset="0"/>
              </a:rPr>
              <a:t>Ra </a:t>
            </a:r>
            <a:r>
              <a:rPr lang="en-US" sz="2800" dirty="0" err="1">
                <a:solidFill>
                  <a:prstClr val="black"/>
                </a:solidFill>
                <a:latin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khoảng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1848,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quan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62601" y="3838950"/>
            <a:ext cx="6134872" cy="2031325"/>
          </a:xfrm>
          <a:prstGeom prst="rect">
            <a:avLst/>
          </a:prstGeom>
        </p:spPr>
        <p:txBody>
          <a:bodyPr wrap="square">
            <a:spAutoFit/>
          </a:bodyPr>
          <a:lstStyle/>
          <a:p>
            <a:pPr marL="457200" indent="-457200" algn="just">
              <a:lnSpc>
                <a:spcPct val="150000"/>
              </a:lnSpc>
              <a:buFontTx/>
              <a:buChar char="-"/>
            </a:pPr>
            <a:r>
              <a:rPr lang="en-US" sz="2800" b="1" i="1" dirty="0" err="1">
                <a:solidFill>
                  <a:prstClr val="black"/>
                </a:solidFill>
                <a:latin typeface="Times New Roman" panose="02020603050405020304" pitchFamily="18" charset="0"/>
                <a:cs typeface="Times New Roman" panose="02020603050405020304" pitchFamily="18" charset="0"/>
              </a:rPr>
              <a:t>Nội</a:t>
            </a:r>
            <a:r>
              <a:rPr lang="en-US" sz="2800" b="1" i="1" dirty="0">
                <a:solidFill>
                  <a:prstClr val="black"/>
                </a:solidFill>
                <a:latin typeface="Times New Roman" panose="02020603050405020304" pitchFamily="18" charset="0"/>
                <a:cs typeface="Times New Roman" panose="02020603050405020304" pitchFamily="18" charset="0"/>
              </a:rPr>
              <a:t> dung: </a:t>
            </a:r>
            <a:r>
              <a:rPr lang="en-US" sz="2800" dirty="0" err="1">
                <a:solidFill>
                  <a:prstClr val="black"/>
                </a:solidFill>
                <a:latin typeface="Times New Roman" panose="02020603050405020304" pitchFamily="18" charset="0"/>
                <a:cs typeface="Times New Roman" panose="02020603050405020304" pitchFamily="18" charset="0"/>
              </a:rPr>
              <a:t>tổng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ngưởng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cs typeface="Times New Roman" panose="02020603050405020304" pitchFamily="18" charset="0"/>
              </a:rPr>
              <a:t> tin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suốt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cs typeface="Times New Roman" panose="02020603050405020304" pitchFamily="18" charset="0"/>
              </a:rPr>
              <a:t>.</a:t>
            </a:r>
          </a:p>
        </p:txBody>
      </p:sp>
      <p:pic>
        <p:nvPicPr>
          <p:cNvPr id="10"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374" y="2550453"/>
            <a:ext cx="5491655" cy="368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2010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 </a:t>
            </a:r>
            <a:r>
              <a:rPr lang="en-US" sz="3200" b="1" dirty="0" err="1">
                <a:solidFill>
                  <a:srgbClr val="1F497D"/>
                </a:solidFill>
                <a:latin typeface="Times New Roman" panose="02020603050405020304" pitchFamily="18" charset="0"/>
                <a:cs typeface="Times New Roman" panose="02020603050405020304" pitchFamily="18" charset="0"/>
              </a:rPr>
              <a:t>Tìm</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chung</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2578" y="893026"/>
            <a:ext cx="229261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Tác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phẩm</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3719" y="1751282"/>
            <a:ext cx="1770036" cy="523220"/>
          </a:xfrm>
          <a:prstGeom prst="rect">
            <a:avLst/>
          </a:prstGeom>
        </p:spPr>
        <p:txBody>
          <a:bodyPr wrap="none">
            <a:spAutoFit/>
          </a:bodyPr>
          <a:lstStyle/>
          <a:p>
            <a:r>
              <a:rPr lang="en-US" sz="2800" b="1" i="1" dirty="0">
                <a:solidFill>
                  <a:prstClr val="black"/>
                </a:solidFill>
                <a:latin typeface="Times New Roman" panose="02020603050405020304" pitchFamily="18" charset="0"/>
                <a:cs typeface="Times New Roman" panose="02020603050405020304" pitchFamily="18" charset="0"/>
              </a:rPr>
              <a:t>b. </a:t>
            </a:r>
            <a:r>
              <a:rPr lang="en-US" sz="2800" b="1" i="1" dirty="0" err="1">
                <a:solidFill>
                  <a:prstClr val="black"/>
                </a:solidFill>
                <a:latin typeface="Times New Roman" panose="02020603050405020304" pitchFamily="18" charset="0"/>
                <a:cs typeface="Times New Roman" panose="02020603050405020304" pitchFamily="18" charset="0"/>
              </a:rPr>
              <a:t>Thể</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loại</a:t>
            </a:r>
            <a:endParaRPr lang="en-US" sz="1600" dirty="0">
              <a:solidFill>
                <a:prstClr val="black"/>
              </a:solidFill>
            </a:endParaRPr>
          </a:p>
        </p:txBody>
      </p:sp>
      <p:sp>
        <p:nvSpPr>
          <p:cNvPr id="4" name="Rectangle 3"/>
          <p:cNvSpPr/>
          <p:nvPr/>
        </p:nvSpPr>
        <p:spPr>
          <a:xfrm>
            <a:off x="378402" y="2282549"/>
            <a:ext cx="6213687" cy="4228850"/>
          </a:xfrm>
          <a:prstGeom prst="rect">
            <a:avLst/>
          </a:prstGeom>
        </p:spPr>
        <p:txBody>
          <a:bodyPr wrap="square">
            <a:spAutoFit/>
          </a:bodyPr>
          <a:lstStyle/>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a:t>
            </a:r>
          </a:p>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trù</a:t>
            </a:r>
            <a:r>
              <a:rPr lang="en-US" sz="2800" dirty="0">
                <a:solidFill>
                  <a:prstClr val="black"/>
                </a:solidFill>
                <a:latin typeface="Times New Roman" panose="02020603050405020304" pitchFamily="18" charset="0"/>
                <a:cs typeface="Times New Roman" panose="02020603050405020304" pitchFamily="18" charset="0"/>
              </a:rPr>
              <a:t>.</a:t>
            </a:r>
          </a:p>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a:rPr>
              <a: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trù</a:t>
            </a:r>
            <a:endParaRPr lang="en-US" sz="2800" dirty="0">
              <a:solidFill>
                <a:prstClr val="black"/>
              </a:solidFill>
              <a:latin typeface="Times New Roman" panose="02020603050405020304" pitchFamily="18" charset="0"/>
              <a:cs typeface="Times New Roman" panose="02020603050405020304" pitchFamily="18" charset="0"/>
            </a:endParaRPr>
          </a:p>
          <a:p>
            <a:pPr lvl="0" algn="just">
              <a:lnSpc>
                <a:spcPct val="150000"/>
              </a:lnSpc>
              <a:spcBef>
                <a:spcPct val="20000"/>
              </a:spcBef>
            </a:pP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XIX </a:t>
            </a:r>
            <a:r>
              <a:rPr lang="en-US" sz="2800" dirty="0" err="1">
                <a:solidFill>
                  <a:prstClr val="black"/>
                </a:solidFill>
                <a:latin typeface="Times New Roman" panose="02020603050405020304" pitchFamily="18" charset="0"/>
                <a:cs typeface="Times New Roman" panose="02020603050405020304" pitchFamily="18" charset="0"/>
              </a:rPr>
              <a:t>mà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Nguyễn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Trứ</a:t>
            </a:r>
            <a:r>
              <a:rPr lang="en-US" sz="2800" dirty="0">
                <a:solidFill>
                  <a:prstClr val="black"/>
                </a:solidFill>
                <a:latin typeface="Times New Roman" panose="02020603050405020304" pitchFamily="18" charset="0"/>
                <a:cs typeface="Times New Roman" panose="02020603050405020304" pitchFamily="18" charset="0"/>
              </a:rPr>
              <a:t>.</a:t>
            </a:r>
          </a:p>
        </p:txBody>
      </p:sp>
      <p:pic>
        <p:nvPicPr>
          <p:cNvPr id="10" name="Picture 9" descr="catr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 b="5366"/>
          <a:stretch/>
        </p:blipFill>
        <p:spPr bwMode="auto">
          <a:xfrm>
            <a:off x="7277589" y="2636355"/>
            <a:ext cx="4930207" cy="35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01871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409" y="261272"/>
            <a:ext cx="9191297" cy="683264"/>
          </a:xfrm>
          <a:prstGeom prst="rect">
            <a:avLst/>
          </a:prstGeom>
          <a:solidFill>
            <a:schemeClr val="accent6">
              <a:lumMod val="20000"/>
              <a:lumOff val="80000"/>
            </a:schemeClr>
          </a:solidFill>
        </p:spPr>
        <p:txBody>
          <a:bodyPr wrap="square">
            <a:spAutoFit/>
          </a:bodyPr>
          <a:lstStyle/>
          <a:p>
            <a:pPr marL="342900" indent="-342900" algn="ctr">
              <a:lnSpc>
                <a:spcPct val="120000"/>
              </a:lnSpc>
              <a:spcBef>
                <a:spcPct val="20000"/>
              </a:spcBef>
            </a:pPr>
            <a:r>
              <a:rPr lang="en-US" sz="3200" b="1" dirty="0">
                <a:solidFill>
                  <a:srgbClr val="1F497D"/>
                </a:solidFill>
                <a:latin typeface="Times New Roman" panose="02020603050405020304" pitchFamily="18" charset="0"/>
                <a:cs typeface="Times New Roman" panose="02020603050405020304" pitchFamily="18" charset="0"/>
              </a:rPr>
              <a:t>I. </a:t>
            </a:r>
            <a:r>
              <a:rPr lang="en-US" sz="3200" b="1" dirty="0" err="1">
                <a:solidFill>
                  <a:srgbClr val="1F497D"/>
                </a:solidFill>
                <a:latin typeface="Times New Roman" panose="02020603050405020304" pitchFamily="18" charset="0"/>
                <a:cs typeface="Times New Roman" panose="02020603050405020304" pitchFamily="18" charset="0"/>
              </a:rPr>
              <a:t>Tìm</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hiểu</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chung</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2578" y="893026"/>
            <a:ext cx="2292615" cy="929485"/>
          </a:xfrm>
          <a:prstGeom prst="rect">
            <a:avLst/>
          </a:prstGeom>
        </p:spPr>
        <p:txBody>
          <a:bodyPr wrap="none">
            <a:spAutoFit/>
          </a:bodyPr>
          <a:lstStyle/>
          <a:p>
            <a:pPr>
              <a:lnSpc>
                <a:spcPct val="170000"/>
              </a:lnSpc>
              <a:spcBef>
                <a:spcPct val="20000"/>
              </a:spcBef>
            </a:pPr>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dirty="0" err="1">
                <a:solidFill>
                  <a:srgbClr val="C00000"/>
                </a:solidFill>
                <a:latin typeface="Times New Roman" panose="02020603050405020304" pitchFamily="18" charset="0"/>
                <a:cs typeface="Times New Roman" panose="02020603050405020304" pitchFamily="18" charset="0"/>
              </a:rPr>
              <a:t>Tác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phẩm</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3719" y="1751282"/>
            <a:ext cx="1548822" cy="523220"/>
          </a:xfrm>
          <a:prstGeom prst="rect">
            <a:avLst/>
          </a:prstGeom>
        </p:spPr>
        <p:txBody>
          <a:bodyPr wrap="none">
            <a:spAutoFit/>
          </a:bodyPr>
          <a:lstStyle/>
          <a:p>
            <a:r>
              <a:rPr lang="en-US" sz="2800" b="1" i="1" dirty="0">
                <a:solidFill>
                  <a:prstClr val="black"/>
                </a:solidFill>
                <a:latin typeface="Times New Roman" panose="02020603050405020304" pitchFamily="18" charset="0"/>
                <a:cs typeface="Times New Roman" panose="02020603050405020304" pitchFamily="18" charset="0"/>
              </a:rPr>
              <a:t>c. </a:t>
            </a:r>
            <a:r>
              <a:rPr lang="en-US" sz="2800" b="1" i="1" dirty="0" err="1">
                <a:solidFill>
                  <a:prstClr val="black"/>
                </a:solidFill>
                <a:latin typeface="Times New Roman" panose="02020603050405020304" pitchFamily="18" charset="0"/>
                <a:cs typeface="Times New Roman" panose="02020603050405020304" pitchFamily="18" charset="0"/>
              </a:rPr>
              <a:t>Bố</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cục</a:t>
            </a:r>
            <a:endParaRPr lang="en-US" sz="1600" dirty="0">
              <a:solidFill>
                <a:prstClr val="black"/>
              </a:solidFill>
            </a:endParaRPr>
          </a:p>
        </p:txBody>
      </p:sp>
      <p:pic>
        <p:nvPicPr>
          <p:cNvPr id="9" name="Picture 2" descr="Cảm nhận Bài ca Ngất ngưởn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374" y="2550453"/>
            <a:ext cx="5491655" cy="368851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67865" y="2298152"/>
            <a:ext cx="6332483" cy="3314363"/>
          </a:xfrm>
        </p:spPr>
        <p:txBody>
          <a:bodyPr numCol="1">
            <a:noAutofit/>
          </a:bodyPr>
          <a:lstStyle/>
          <a:p>
            <a:pPr algn="just">
              <a:lnSpc>
                <a:spcPct val="150000"/>
              </a:lnSpc>
              <a:buFont typeface="Wingdings" pitchFamily="2" charset="2"/>
              <a:buChar char="v"/>
            </a:pPr>
            <a:r>
              <a:rPr lang="en-US" sz="2800" b="1" i="1" dirty="0" err="1">
                <a:solidFill>
                  <a:srgbClr val="0070C0"/>
                </a:solidFill>
                <a:latin typeface="Times New Roman" panose="02020603050405020304" pitchFamily="18" charset="0"/>
                <a:cs typeface="Times New Roman" panose="02020603050405020304" pitchFamily="18" charset="0"/>
              </a:rPr>
              <a:t>Bố</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cục</a:t>
            </a:r>
            <a:r>
              <a:rPr lang="en-US" sz="2800" b="1" i="1" dirty="0">
                <a:solidFill>
                  <a:srgbClr val="0070C0"/>
                </a:solidFill>
                <a:latin typeface="Times New Roman" panose="02020603050405020304" pitchFamily="18" charset="0"/>
                <a:cs typeface="Times New Roman" panose="02020603050405020304" pitchFamily="18" charset="0"/>
              </a:rPr>
              <a:t> 3 </a:t>
            </a:r>
            <a:r>
              <a:rPr lang="en-US" sz="2800" b="1" i="1" dirty="0" err="1">
                <a:solidFill>
                  <a:srgbClr val="0070C0"/>
                </a:solidFill>
                <a:latin typeface="Times New Roman" panose="02020603050405020304" pitchFamily="18" charset="0"/>
                <a:cs typeface="Times New Roman" panose="02020603050405020304" pitchFamily="18" charset="0"/>
              </a:rPr>
              <a:t>phần</a:t>
            </a:r>
            <a:r>
              <a:rPr lang="en-US" sz="2800" b="1" i="1" dirty="0">
                <a:solidFill>
                  <a:srgbClr val="0070C0"/>
                </a:solidFill>
                <a:latin typeface="Times New Roman" panose="02020603050405020304" pitchFamily="18" charset="0"/>
                <a:cs typeface="Times New Roman" panose="02020603050405020304" pitchFamily="18" charset="0"/>
              </a:rPr>
              <a:t>:</a:t>
            </a:r>
          </a:p>
          <a:p>
            <a:pPr algn="just">
              <a:lnSpc>
                <a:spcPct val="150000"/>
              </a:lnSpc>
              <a:buFont typeface="Wingdings" pitchFamily="2" charset="2"/>
              <a:buChar char="§"/>
            </a:pPr>
            <a:r>
              <a:rPr lang="en-US" sz="2800" b="1" i="1" dirty="0">
                <a:solidFill>
                  <a:srgbClr val="C00000"/>
                </a:solidFill>
                <a:latin typeface="Times New Roman" panose="02020603050405020304" pitchFamily="18" charset="0"/>
                <a:cs typeface="Times New Roman" panose="02020603050405020304" pitchFamily="18" charset="0"/>
              </a:rPr>
              <a:t>6 </a:t>
            </a:r>
            <a:r>
              <a:rPr lang="en-US" sz="2800" b="1" i="1" dirty="0" err="1">
                <a:solidFill>
                  <a:srgbClr val="C00000"/>
                </a:solidFill>
                <a:latin typeface="Times New Roman" panose="02020603050405020304" pitchFamily="18" charset="0"/>
                <a:cs typeface="Times New Roman" panose="02020603050405020304" pitchFamily="18" charset="0"/>
              </a:rPr>
              <a:t>câu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đầu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
            </a:pPr>
            <a:r>
              <a:rPr lang="en-US" sz="2800" b="1" i="1" dirty="0">
                <a:solidFill>
                  <a:srgbClr val="C00000"/>
                </a:solidFill>
                <a:latin typeface="Times New Roman" panose="02020603050405020304" pitchFamily="18" charset="0"/>
                <a:cs typeface="Times New Roman" panose="02020603050405020304" pitchFamily="18" charset="0"/>
              </a:rPr>
              <a:t>10 </a:t>
            </a:r>
            <a:r>
              <a:rPr lang="en-US" sz="2800" b="1" i="1" dirty="0" err="1">
                <a:solidFill>
                  <a:srgbClr val="C00000"/>
                </a:solidFill>
                <a:latin typeface="Times New Roman" panose="02020603050405020304" pitchFamily="18" charset="0"/>
                <a:cs typeface="Times New Roman" panose="02020603050405020304" pitchFamily="18" charset="0"/>
              </a:rPr>
              <a:t>câu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tiếp</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a:t>
            </a:r>
          </a:p>
          <a:p>
            <a:pPr algn="just">
              <a:lnSpc>
                <a:spcPct val="150000"/>
              </a:lnSpc>
              <a:buFont typeface="Wingdings" pitchFamily="2" charset="2"/>
              <a:buChar char="§"/>
            </a:pPr>
            <a:r>
              <a:rPr lang="en-US" sz="2800" b="1" i="1" dirty="0">
                <a:solidFill>
                  <a:srgbClr val="C00000"/>
                </a:solidFill>
                <a:latin typeface="Times New Roman" panose="02020603050405020304" pitchFamily="18" charset="0"/>
                <a:cs typeface="Times New Roman" panose="02020603050405020304" pitchFamily="18" charset="0"/>
              </a:rPr>
              <a:t>3 </a:t>
            </a:r>
            <a:r>
              <a:rPr lang="en-US" sz="2800" b="1" i="1" dirty="0" err="1">
                <a:solidFill>
                  <a:srgbClr val="C00000"/>
                </a:solidFill>
                <a:latin typeface="Times New Roman" panose="02020603050405020304" pitchFamily="18" charset="0"/>
                <a:cs typeface="Times New Roman" panose="02020603050405020304" pitchFamily="18" charset="0"/>
              </a:rPr>
              <a:t>câu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cuối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9131428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1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checkerboard(across)">
                                      <p:cBhvr>
                                        <p:cTn id="22" dur="10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heckerboard(across)">
                                      <p:cBhvr>
                                        <p:cTn id="27" dur="1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checkerboard(across)">
                                      <p:cBhvr>
                                        <p:cTn id="3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2154</Words>
  <Application>Microsoft Office PowerPoint</Application>
  <PresentationFormat>Màn hình rộng</PresentationFormat>
  <Paragraphs>195</Paragraphs>
  <Slides>32</Slides>
  <Notes>0</Notes>
  <HiddenSlides>0</HiddenSlides>
  <MMClips>0</MMClips>
  <ScaleCrop>false</ScaleCrop>
  <HeadingPairs>
    <vt:vector size="4" baseType="variant">
      <vt:variant>
        <vt:lpstr>Chủ đề</vt:lpstr>
      </vt:variant>
      <vt:variant>
        <vt:i4>9</vt:i4>
      </vt:variant>
      <vt:variant>
        <vt:lpstr>Tiêu đề Bản chiếu</vt:lpstr>
      </vt:variant>
      <vt:variant>
        <vt:i4>32</vt:i4>
      </vt:variant>
    </vt:vector>
  </HeadingPairs>
  <TitlesOfParts>
    <vt:vector size="41" baseType="lpstr">
      <vt:lpstr>2_Office Theme</vt:lpstr>
      <vt:lpstr>3_Office Theme</vt:lpstr>
      <vt:lpstr>4_Office Theme</vt:lpstr>
      <vt:lpstr>Office Theme</vt:lpstr>
      <vt:lpstr>1_Office Theme</vt:lpstr>
      <vt:lpstr>5_Office Theme</vt:lpstr>
      <vt:lpstr>6_Office Theme</vt:lpstr>
      <vt:lpstr>7_Office Theme</vt:lpstr>
      <vt:lpstr>8_Office Theme</vt:lpstr>
      <vt:lpstr>Bản trình bày PowerPoint</vt:lpstr>
      <vt:lpstr>Cấu trúc bài học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nttthe.ntt6@gmail.com</cp:lastModifiedBy>
  <cp:revision>46</cp:revision>
  <dcterms:created xsi:type="dcterms:W3CDTF">2018-05-24T12:43:45Z</dcterms:created>
  <dcterms:modified xsi:type="dcterms:W3CDTF">2021-09-04T15:49:24Z</dcterms:modified>
</cp:coreProperties>
</file>